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52" r:id="rId1"/>
  </p:sldMasterIdLst>
  <p:sldIdLst>
    <p:sldId id="284" r:id="rId2"/>
    <p:sldId id="257" r:id="rId3"/>
    <p:sldId id="258" r:id="rId4"/>
    <p:sldId id="259" r:id="rId5"/>
    <p:sldId id="260" r:id="rId6"/>
    <p:sldId id="261" r:id="rId7"/>
    <p:sldId id="262" r:id="rId8"/>
    <p:sldId id="273" r:id="rId9"/>
    <p:sldId id="263" r:id="rId10"/>
    <p:sldId id="264" r:id="rId11"/>
    <p:sldId id="274" r:id="rId12"/>
    <p:sldId id="265" r:id="rId13"/>
    <p:sldId id="275" r:id="rId14"/>
    <p:sldId id="266" r:id="rId15"/>
    <p:sldId id="276" r:id="rId16"/>
    <p:sldId id="267" r:id="rId17"/>
    <p:sldId id="277" r:id="rId18"/>
    <p:sldId id="278" r:id="rId19"/>
    <p:sldId id="279" r:id="rId20"/>
    <p:sldId id="269" r:id="rId21"/>
    <p:sldId id="281" r:id="rId22"/>
    <p:sldId id="270" r:id="rId23"/>
    <p:sldId id="282" r:id="rId24"/>
    <p:sldId id="271" r:id="rId25"/>
    <p:sldId id="283" r:id="rId26"/>
    <p:sldId id="27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09"/>
  </p:normalViewPr>
  <p:slideViewPr>
    <p:cSldViewPr snapToGrid="0">
      <p:cViewPr varScale="1">
        <p:scale>
          <a:sx n="92" d="100"/>
          <a:sy n="92" d="100"/>
        </p:scale>
        <p:origin x="7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90F49B-BBB9-4A0D-A5F0-4AAA94EFF13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EFF03A0-2966-47DA-8DA3-1EB09D4606E2}">
      <dgm:prSet/>
      <dgm:spPr/>
      <dgm:t>
        <a:bodyPr/>
        <a:lstStyle/>
        <a:p>
          <a:r>
            <a:rPr lang="en-US"/>
            <a:t>A Truth Table shows the truth value of one or more compound statements for every truth value of the individual proposition making up the compound statement.</a:t>
          </a:r>
        </a:p>
      </dgm:t>
    </dgm:pt>
    <dgm:pt modelId="{8910A4A5-6053-441B-9655-A0F5A0F10474}" type="parTrans" cxnId="{77636E36-9470-4A7A-9B1D-DFE43471FD49}">
      <dgm:prSet/>
      <dgm:spPr/>
      <dgm:t>
        <a:bodyPr/>
        <a:lstStyle/>
        <a:p>
          <a:endParaRPr lang="en-US"/>
        </a:p>
      </dgm:t>
    </dgm:pt>
    <dgm:pt modelId="{9AD3DA5D-CEBC-4D3B-9433-509D45C3DF90}" type="sibTrans" cxnId="{77636E36-9470-4A7A-9B1D-DFE43471FD49}">
      <dgm:prSet/>
      <dgm:spPr/>
      <dgm:t>
        <a:bodyPr/>
        <a:lstStyle/>
        <a:p>
          <a:endParaRPr lang="en-US"/>
        </a:p>
      </dgm:t>
    </dgm:pt>
    <dgm:pt modelId="{2EAE7279-1A66-4EB2-96FE-A79F46509601}">
      <dgm:prSet/>
      <dgm:spPr/>
      <dgm:t>
        <a:bodyPr/>
        <a:lstStyle/>
        <a:p>
          <a:r>
            <a:rPr lang="en-US"/>
            <a:t>It helps test the validity of any argument.</a:t>
          </a:r>
        </a:p>
      </dgm:t>
    </dgm:pt>
    <dgm:pt modelId="{732808E0-0320-4497-B1AD-3C711562BF42}" type="parTrans" cxnId="{B6313E61-9418-4CB6-B275-08D887D22D58}">
      <dgm:prSet/>
      <dgm:spPr/>
      <dgm:t>
        <a:bodyPr/>
        <a:lstStyle/>
        <a:p>
          <a:endParaRPr lang="en-US"/>
        </a:p>
      </dgm:t>
    </dgm:pt>
    <dgm:pt modelId="{4F726895-50AF-4EFD-A075-C78FB7243A1A}" type="sibTrans" cxnId="{B6313E61-9418-4CB6-B275-08D887D22D58}">
      <dgm:prSet/>
      <dgm:spPr/>
      <dgm:t>
        <a:bodyPr/>
        <a:lstStyle/>
        <a:p>
          <a:endParaRPr lang="en-US"/>
        </a:p>
      </dgm:t>
    </dgm:pt>
    <dgm:pt modelId="{86993CF8-C09C-44D3-B138-D2B86D7A4B37}">
      <dgm:prSet/>
      <dgm:spPr/>
      <dgm:t>
        <a:bodyPr/>
        <a:lstStyle/>
        <a:p>
          <a:r>
            <a:rPr lang="en-US"/>
            <a:t>The statement can either be True or False.</a:t>
          </a:r>
        </a:p>
      </dgm:t>
    </dgm:pt>
    <dgm:pt modelId="{92055B68-6116-4818-A7A7-F7C14CFF03F2}" type="parTrans" cxnId="{FD7EB3D9-5438-423A-B3E8-CA1328B65B92}">
      <dgm:prSet/>
      <dgm:spPr/>
      <dgm:t>
        <a:bodyPr/>
        <a:lstStyle/>
        <a:p>
          <a:endParaRPr lang="en-US"/>
        </a:p>
      </dgm:t>
    </dgm:pt>
    <dgm:pt modelId="{73CD7C02-1A24-4A10-81E7-B0B38BD76D8E}" type="sibTrans" cxnId="{FD7EB3D9-5438-423A-B3E8-CA1328B65B92}">
      <dgm:prSet/>
      <dgm:spPr/>
      <dgm:t>
        <a:bodyPr/>
        <a:lstStyle/>
        <a:p>
          <a:endParaRPr lang="en-US"/>
        </a:p>
      </dgm:t>
    </dgm:pt>
    <dgm:pt modelId="{D94516EA-C3B7-4452-A2A4-B8A105B77813}">
      <dgm:prSet/>
      <dgm:spPr/>
      <dgm:t>
        <a:bodyPr/>
        <a:lstStyle/>
        <a:p>
          <a:r>
            <a:rPr lang="en-US"/>
            <a:t>The Truth Table consists of rows and columns.</a:t>
          </a:r>
        </a:p>
      </dgm:t>
    </dgm:pt>
    <dgm:pt modelId="{06E8EA03-1C3C-4ABE-8817-9A039434D60B}" type="parTrans" cxnId="{10CED910-12E0-48A3-AD14-7554C9FAEDA8}">
      <dgm:prSet/>
      <dgm:spPr/>
      <dgm:t>
        <a:bodyPr/>
        <a:lstStyle/>
        <a:p>
          <a:endParaRPr lang="en-US"/>
        </a:p>
      </dgm:t>
    </dgm:pt>
    <dgm:pt modelId="{7DF17057-1E9D-4AC6-9BBA-D4D9BB5D9B67}" type="sibTrans" cxnId="{10CED910-12E0-48A3-AD14-7554C9FAEDA8}">
      <dgm:prSet/>
      <dgm:spPr/>
      <dgm:t>
        <a:bodyPr/>
        <a:lstStyle/>
        <a:p>
          <a:endParaRPr lang="en-US"/>
        </a:p>
      </dgm:t>
    </dgm:pt>
    <dgm:pt modelId="{45CA3CEA-CB5F-40D2-BEEA-EB4187CD2015}" type="pres">
      <dgm:prSet presAssocID="{0F90F49B-BBB9-4A0D-A5F0-4AAA94EFF135}" presName="root" presStyleCnt="0">
        <dgm:presLayoutVars>
          <dgm:dir/>
          <dgm:resizeHandles val="exact"/>
        </dgm:presLayoutVars>
      </dgm:prSet>
      <dgm:spPr/>
    </dgm:pt>
    <dgm:pt modelId="{06783D8B-1835-4F8E-A22E-D1A61D5D1A34}" type="pres">
      <dgm:prSet presAssocID="{0EFF03A0-2966-47DA-8DA3-1EB09D4606E2}" presName="compNode" presStyleCnt="0"/>
      <dgm:spPr/>
    </dgm:pt>
    <dgm:pt modelId="{4E3F3477-54F6-49FF-8B0C-1545A9088769}" type="pres">
      <dgm:prSet presAssocID="{0EFF03A0-2966-47DA-8DA3-1EB09D4606E2}" presName="bgRect" presStyleLbl="bgShp" presStyleIdx="0" presStyleCnt="4"/>
      <dgm:spPr/>
    </dgm:pt>
    <dgm:pt modelId="{F38B6B7F-5C3A-40B5-91DF-86EAF9A00B98}" type="pres">
      <dgm:prSet presAssocID="{0EFF03A0-2966-47DA-8DA3-1EB09D4606E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otes"/>
        </a:ext>
      </dgm:extLst>
    </dgm:pt>
    <dgm:pt modelId="{FFB20706-69DC-456E-9C44-3D3F93743C80}" type="pres">
      <dgm:prSet presAssocID="{0EFF03A0-2966-47DA-8DA3-1EB09D4606E2}" presName="spaceRect" presStyleCnt="0"/>
      <dgm:spPr/>
    </dgm:pt>
    <dgm:pt modelId="{59C7286C-941C-43B5-96B9-3E9218D671C6}" type="pres">
      <dgm:prSet presAssocID="{0EFF03A0-2966-47DA-8DA3-1EB09D4606E2}" presName="parTx" presStyleLbl="revTx" presStyleIdx="0" presStyleCnt="4">
        <dgm:presLayoutVars>
          <dgm:chMax val="0"/>
          <dgm:chPref val="0"/>
        </dgm:presLayoutVars>
      </dgm:prSet>
      <dgm:spPr/>
    </dgm:pt>
    <dgm:pt modelId="{93200C8C-067E-47BA-92EA-A1543CC30290}" type="pres">
      <dgm:prSet presAssocID="{9AD3DA5D-CEBC-4D3B-9433-509D45C3DF90}" presName="sibTrans" presStyleCnt="0"/>
      <dgm:spPr/>
    </dgm:pt>
    <dgm:pt modelId="{CCCF901F-16D8-493D-98AD-D83EB7B68581}" type="pres">
      <dgm:prSet presAssocID="{2EAE7279-1A66-4EB2-96FE-A79F46509601}" presName="compNode" presStyleCnt="0"/>
      <dgm:spPr/>
    </dgm:pt>
    <dgm:pt modelId="{4ABDFEEA-5F94-4D7D-AF5E-CFEB2CFD09D9}" type="pres">
      <dgm:prSet presAssocID="{2EAE7279-1A66-4EB2-96FE-A79F46509601}" presName="bgRect" presStyleLbl="bgShp" presStyleIdx="1" presStyleCnt="4"/>
      <dgm:spPr/>
    </dgm:pt>
    <dgm:pt modelId="{95A3F4D2-8028-42ED-A23F-D06145BB200A}" type="pres">
      <dgm:prSet presAssocID="{2EAE7279-1A66-4EB2-96FE-A79F4650960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C68AC20B-1245-4497-A914-9D0FBBC1403F}" type="pres">
      <dgm:prSet presAssocID="{2EAE7279-1A66-4EB2-96FE-A79F46509601}" presName="spaceRect" presStyleCnt="0"/>
      <dgm:spPr/>
    </dgm:pt>
    <dgm:pt modelId="{04B25C56-48F0-42F7-9F82-1D493BDBA29B}" type="pres">
      <dgm:prSet presAssocID="{2EAE7279-1A66-4EB2-96FE-A79F46509601}" presName="parTx" presStyleLbl="revTx" presStyleIdx="1" presStyleCnt="4">
        <dgm:presLayoutVars>
          <dgm:chMax val="0"/>
          <dgm:chPref val="0"/>
        </dgm:presLayoutVars>
      </dgm:prSet>
      <dgm:spPr/>
    </dgm:pt>
    <dgm:pt modelId="{A146F7B2-AA58-46DC-B791-8DDC67473463}" type="pres">
      <dgm:prSet presAssocID="{4F726895-50AF-4EFD-A075-C78FB7243A1A}" presName="sibTrans" presStyleCnt="0"/>
      <dgm:spPr/>
    </dgm:pt>
    <dgm:pt modelId="{7A6C243D-6B49-4E27-957E-271B15029526}" type="pres">
      <dgm:prSet presAssocID="{86993CF8-C09C-44D3-B138-D2B86D7A4B37}" presName="compNode" presStyleCnt="0"/>
      <dgm:spPr/>
    </dgm:pt>
    <dgm:pt modelId="{E1DB7FA4-43D3-40F1-92D8-44BC4E157F06}" type="pres">
      <dgm:prSet presAssocID="{86993CF8-C09C-44D3-B138-D2B86D7A4B37}" presName="bgRect" presStyleLbl="bgShp" presStyleIdx="2" presStyleCnt="4"/>
      <dgm:spPr/>
    </dgm:pt>
    <dgm:pt modelId="{01418766-F560-4F7F-995E-78E10B3930AC}" type="pres">
      <dgm:prSet presAssocID="{86993CF8-C09C-44D3-B138-D2B86D7A4B3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1B6B176E-117E-40EE-9EFE-F9F7E4EB1A7C}" type="pres">
      <dgm:prSet presAssocID="{86993CF8-C09C-44D3-B138-D2B86D7A4B37}" presName="spaceRect" presStyleCnt="0"/>
      <dgm:spPr/>
    </dgm:pt>
    <dgm:pt modelId="{9FED528D-330E-4A44-A7B2-3659034FE759}" type="pres">
      <dgm:prSet presAssocID="{86993CF8-C09C-44D3-B138-D2B86D7A4B37}" presName="parTx" presStyleLbl="revTx" presStyleIdx="2" presStyleCnt="4">
        <dgm:presLayoutVars>
          <dgm:chMax val="0"/>
          <dgm:chPref val="0"/>
        </dgm:presLayoutVars>
      </dgm:prSet>
      <dgm:spPr/>
    </dgm:pt>
    <dgm:pt modelId="{0CF68FF2-1B95-46DD-9683-3172888870B6}" type="pres">
      <dgm:prSet presAssocID="{73CD7C02-1A24-4A10-81E7-B0B38BD76D8E}" presName="sibTrans" presStyleCnt="0"/>
      <dgm:spPr/>
    </dgm:pt>
    <dgm:pt modelId="{843232E3-3617-49C1-A328-F442F0040818}" type="pres">
      <dgm:prSet presAssocID="{D94516EA-C3B7-4452-A2A4-B8A105B77813}" presName="compNode" presStyleCnt="0"/>
      <dgm:spPr/>
    </dgm:pt>
    <dgm:pt modelId="{A75D4189-6445-487C-A71D-23ED2586E06C}" type="pres">
      <dgm:prSet presAssocID="{D94516EA-C3B7-4452-A2A4-B8A105B77813}" presName="bgRect" presStyleLbl="bgShp" presStyleIdx="3" presStyleCnt="4"/>
      <dgm:spPr/>
    </dgm:pt>
    <dgm:pt modelId="{16293BC6-787E-4C17-8028-0F015D4123D3}" type="pres">
      <dgm:prSet presAssocID="{D94516EA-C3B7-4452-A2A4-B8A105B7781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FBFD0655-F280-40EF-B6B7-2F23D8E804A8}" type="pres">
      <dgm:prSet presAssocID="{D94516EA-C3B7-4452-A2A4-B8A105B77813}" presName="spaceRect" presStyleCnt="0"/>
      <dgm:spPr/>
    </dgm:pt>
    <dgm:pt modelId="{850D60D2-0C75-4248-BEDD-860470295200}" type="pres">
      <dgm:prSet presAssocID="{D94516EA-C3B7-4452-A2A4-B8A105B77813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F24F1A0D-0FAD-475A-942C-EBEBEAFC6A2E}" type="presOf" srcId="{0EFF03A0-2966-47DA-8DA3-1EB09D4606E2}" destId="{59C7286C-941C-43B5-96B9-3E9218D671C6}" srcOrd="0" destOrd="0" presId="urn:microsoft.com/office/officeart/2018/2/layout/IconVerticalSolidList"/>
    <dgm:cxn modelId="{10CED910-12E0-48A3-AD14-7554C9FAEDA8}" srcId="{0F90F49B-BBB9-4A0D-A5F0-4AAA94EFF135}" destId="{D94516EA-C3B7-4452-A2A4-B8A105B77813}" srcOrd="3" destOrd="0" parTransId="{06E8EA03-1C3C-4ABE-8817-9A039434D60B}" sibTransId="{7DF17057-1E9D-4AC6-9BBA-D4D9BB5D9B67}"/>
    <dgm:cxn modelId="{77636E36-9470-4A7A-9B1D-DFE43471FD49}" srcId="{0F90F49B-BBB9-4A0D-A5F0-4AAA94EFF135}" destId="{0EFF03A0-2966-47DA-8DA3-1EB09D4606E2}" srcOrd="0" destOrd="0" parTransId="{8910A4A5-6053-441B-9655-A0F5A0F10474}" sibTransId="{9AD3DA5D-CEBC-4D3B-9433-509D45C3DF90}"/>
    <dgm:cxn modelId="{B6313E61-9418-4CB6-B275-08D887D22D58}" srcId="{0F90F49B-BBB9-4A0D-A5F0-4AAA94EFF135}" destId="{2EAE7279-1A66-4EB2-96FE-A79F46509601}" srcOrd="1" destOrd="0" parTransId="{732808E0-0320-4497-B1AD-3C711562BF42}" sibTransId="{4F726895-50AF-4EFD-A075-C78FB7243A1A}"/>
    <dgm:cxn modelId="{677E5C96-2CE3-469B-B355-EEFEA1CE1B77}" type="presOf" srcId="{0F90F49B-BBB9-4A0D-A5F0-4AAA94EFF135}" destId="{45CA3CEA-CB5F-40D2-BEEA-EB4187CD2015}" srcOrd="0" destOrd="0" presId="urn:microsoft.com/office/officeart/2018/2/layout/IconVerticalSolidList"/>
    <dgm:cxn modelId="{73185C99-AD95-4277-8C48-27F933B98090}" type="presOf" srcId="{D94516EA-C3B7-4452-A2A4-B8A105B77813}" destId="{850D60D2-0C75-4248-BEDD-860470295200}" srcOrd="0" destOrd="0" presId="urn:microsoft.com/office/officeart/2018/2/layout/IconVerticalSolidList"/>
    <dgm:cxn modelId="{F5563FB6-304F-4159-BCE4-D93A206FC828}" type="presOf" srcId="{86993CF8-C09C-44D3-B138-D2B86D7A4B37}" destId="{9FED528D-330E-4A44-A7B2-3659034FE759}" srcOrd="0" destOrd="0" presId="urn:microsoft.com/office/officeart/2018/2/layout/IconVerticalSolidList"/>
    <dgm:cxn modelId="{208172BD-CC3B-4985-AAB5-208A32050EE6}" type="presOf" srcId="{2EAE7279-1A66-4EB2-96FE-A79F46509601}" destId="{04B25C56-48F0-42F7-9F82-1D493BDBA29B}" srcOrd="0" destOrd="0" presId="urn:microsoft.com/office/officeart/2018/2/layout/IconVerticalSolidList"/>
    <dgm:cxn modelId="{FD7EB3D9-5438-423A-B3E8-CA1328B65B92}" srcId="{0F90F49B-BBB9-4A0D-A5F0-4AAA94EFF135}" destId="{86993CF8-C09C-44D3-B138-D2B86D7A4B37}" srcOrd="2" destOrd="0" parTransId="{92055B68-6116-4818-A7A7-F7C14CFF03F2}" sibTransId="{73CD7C02-1A24-4A10-81E7-B0B38BD76D8E}"/>
    <dgm:cxn modelId="{943CF9EC-1D61-4341-982B-A9C8AB5CDCC8}" type="presParOf" srcId="{45CA3CEA-CB5F-40D2-BEEA-EB4187CD2015}" destId="{06783D8B-1835-4F8E-A22E-D1A61D5D1A34}" srcOrd="0" destOrd="0" presId="urn:microsoft.com/office/officeart/2018/2/layout/IconVerticalSolidList"/>
    <dgm:cxn modelId="{D05772F4-E584-44FE-A590-5CE8E3EECDA7}" type="presParOf" srcId="{06783D8B-1835-4F8E-A22E-D1A61D5D1A34}" destId="{4E3F3477-54F6-49FF-8B0C-1545A9088769}" srcOrd="0" destOrd="0" presId="urn:microsoft.com/office/officeart/2018/2/layout/IconVerticalSolidList"/>
    <dgm:cxn modelId="{E6AB5BCC-35AE-4472-9F96-1C73C279786F}" type="presParOf" srcId="{06783D8B-1835-4F8E-A22E-D1A61D5D1A34}" destId="{F38B6B7F-5C3A-40B5-91DF-86EAF9A00B98}" srcOrd="1" destOrd="0" presId="urn:microsoft.com/office/officeart/2018/2/layout/IconVerticalSolidList"/>
    <dgm:cxn modelId="{3EE52438-6D68-4300-A868-2CE6153BBF73}" type="presParOf" srcId="{06783D8B-1835-4F8E-A22E-D1A61D5D1A34}" destId="{FFB20706-69DC-456E-9C44-3D3F93743C80}" srcOrd="2" destOrd="0" presId="urn:microsoft.com/office/officeart/2018/2/layout/IconVerticalSolidList"/>
    <dgm:cxn modelId="{F864C778-6A60-4783-81D9-6254282FCD64}" type="presParOf" srcId="{06783D8B-1835-4F8E-A22E-D1A61D5D1A34}" destId="{59C7286C-941C-43B5-96B9-3E9218D671C6}" srcOrd="3" destOrd="0" presId="urn:microsoft.com/office/officeart/2018/2/layout/IconVerticalSolidList"/>
    <dgm:cxn modelId="{8808FABD-6D29-4E03-8830-124C43588AAB}" type="presParOf" srcId="{45CA3CEA-CB5F-40D2-BEEA-EB4187CD2015}" destId="{93200C8C-067E-47BA-92EA-A1543CC30290}" srcOrd="1" destOrd="0" presId="urn:microsoft.com/office/officeart/2018/2/layout/IconVerticalSolidList"/>
    <dgm:cxn modelId="{4B62DB86-57D4-4F57-B893-9713C33FA65D}" type="presParOf" srcId="{45CA3CEA-CB5F-40D2-BEEA-EB4187CD2015}" destId="{CCCF901F-16D8-493D-98AD-D83EB7B68581}" srcOrd="2" destOrd="0" presId="urn:microsoft.com/office/officeart/2018/2/layout/IconVerticalSolidList"/>
    <dgm:cxn modelId="{E474F7F7-6C8F-4AA4-A451-31CCAD9FD4DF}" type="presParOf" srcId="{CCCF901F-16D8-493D-98AD-D83EB7B68581}" destId="{4ABDFEEA-5F94-4D7D-AF5E-CFEB2CFD09D9}" srcOrd="0" destOrd="0" presId="urn:microsoft.com/office/officeart/2018/2/layout/IconVerticalSolidList"/>
    <dgm:cxn modelId="{E49B9B62-E234-4D4C-BB57-76CF0E2E0B1C}" type="presParOf" srcId="{CCCF901F-16D8-493D-98AD-D83EB7B68581}" destId="{95A3F4D2-8028-42ED-A23F-D06145BB200A}" srcOrd="1" destOrd="0" presId="urn:microsoft.com/office/officeart/2018/2/layout/IconVerticalSolidList"/>
    <dgm:cxn modelId="{26D7CD54-547F-4F77-BA8C-C6D2C01A101D}" type="presParOf" srcId="{CCCF901F-16D8-493D-98AD-D83EB7B68581}" destId="{C68AC20B-1245-4497-A914-9D0FBBC1403F}" srcOrd="2" destOrd="0" presId="urn:microsoft.com/office/officeart/2018/2/layout/IconVerticalSolidList"/>
    <dgm:cxn modelId="{93D0FF8D-5267-4297-B730-922909203CE8}" type="presParOf" srcId="{CCCF901F-16D8-493D-98AD-D83EB7B68581}" destId="{04B25C56-48F0-42F7-9F82-1D493BDBA29B}" srcOrd="3" destOrd="0" presId="urn:microsoft.com/office/officeart/2018/2/layout/IconVerticalSolidList"/>
    <dgm:cxn modelId="{FE9F42C2-A211-41DB-8205-C70D1128356C}" type="presParOf" srcId="{45CA3CEA-CB5F-40D2-BEEA-EB4187CD2015}" destId="{A146F7B2-AA58-46DC-B791-8DDC67473463}" srcOrd="3" destOrd="0" presId="urn:microsoft.com/office/officeart/2018/2/layout/IconVerticalSolidList"/>
    <dgm:cxn modelId="{FE92873B-1898-4BBA-A20B-EDFC254180F3}" type="presParOf" srcId="{45CA3CEA-CB5F-40D2-BEEA-EB4187CD2015}" destId="{7A6C243D-6B49-4E27-957E-271B15029526}" srcOrd="4" destOrd="0" presId="urn:microsoft.com/office/officeart/2018/2/layout/IconVerticalSolidList"/>
    <dgm:cxn modelId="{01B34C9C-9FD5-4E58-AE18-083B0DB7E035}" type="presParOf" srcId="{7A6C243D-6B49-4E27-957E-271B15029526}" destId="{E1DB7FA4-43D3-40F1-92D8-44BC4E157F06}" srcOrd="0" destOrd="0" presId="urn:microsoft.com/office/officeart/2018/2/layout/IconVerticalSolidList"/>
    <dgm:cxn modelId="{2C5C812A-84C9-40E4-81AA-E0098655310E}" type="presParOf" srcId="{7A6C243D-6B49-4E27-957E-271B15029526}" destId="{01418766-F560-4F7F-995E-78E10B3930AC}" srcOrd="1" destOrd="0" presId="urn:microsoft.com/office/officeart/2018/2/layout/IconVerticalSolidList"/>
    <dgm:cxn modelId="{61147B14-7C17-458B-A308-8962FE2B0023}" type="presParOf" srcId="{7A6C243D-6B49-4E27-957E-271B15029526}" destId="{1B6B176E-117E-40EE-9EFE-F9F7E4EB1A7C}" srcOrd="2" destOrd="0" presId="urn:microsoft.com/office/officeart/2018/2/layout/IconVerticalSolidList"/>
    <dgm:cxn modelId="{E67E5DF2-7EBF-4C45-82DC-174E95AFD4D6}" type="presParOf" srcId="{7A6C243D-6B49-4E27-957E-271B15029526}" destId="{9FED528D-330E-4A44-A7B2-3659034FE759}" srcOrd="3" destOrd="0" presId="urn:microsoft.com/office/officeart/2018/2/layout/IconVerticalSolidList"/>
    <dgm:cxn modelId="{E0190FFB-E206-4DE5-A745-C8293EB0C73A}" type="presParOf" srcId="{45CA3CEA-CB5F-40D2-BEEA-EB4187CD2015}" destId="{0CF68FF2-1B95-46DD-9683-3172888870B6}" srcOrd="5" destOrd="0" presId="urn:microsoft.com/office/officeart/2018/2/layout/IconVerticalSolidList"/>
    <dgm:cxn modelId="{41767765-562F-40B2-9591-D563805B0DD3}" type="presParOf" srcId="{45CA3CEA-CB5F-40D2-BEEA-EB4187CD2015}" destId="{843232E3-3617-49C1-A328-F442F0040818}" srcOrd="6" destOrd="0" presId="urn:microsoft.com/office/officeart/2018/2/layout/IconVerticalSolidList"/>
    <dgm:cxn modelId="{C284CD7F-97B2-413F-B34B-2860EEC266CC}" type="presParOf" srcId="{843232E3-3617-49C1-A328-F442F0040818}" destId="{A75D4189-6445-487C-A71D-23ED2586E06C}" srcOrd="0" destOrd="0" presId="urn:microsoft.com/office/officeart/2018/2/layout/IconVerticalSolidList"/>
    <dgm:cxn modelId="{1B706F7E-5C6B-4A0C-B2DD-1D7C05899D61}" type="presParOf" srcId="{843232E3-3617-49C1-A328-F442F0040818}" destId="{16293BC6-787E-4C17-8028-0F015D4123D3}" srcOrd="1" destOrd="0" presId="urn:microsoft.com/office/officeart/2018/2/layout/IconVerticalSolidList"/>
    <dgm:cxn modelId="{895BB339-A0CB-4EBC-ADB0-1F87D3713B9B}" type="presParOf" srcId="{843232E3-3617-49C1-A328-F442F0040818}" destId="{FBFD0655-F280-40EF-B6B7-2F23D8E804A8}" srcOrd="2" destOrd="0" presId="urn:microsoft.com/office/officeart/2018/2/layout/IconVerticalSolidList"/>
    <dgm:cxn modelId="{972375B9-EADE-45AD-AA61-9C544CB99796}" type="presParOf" srcId="{843232E3-3617-49C1-A328-F442F0040818}" destId="{850D60D2-0C75-4248-BEDD-86047029520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37447CC-C492-472F-A214-A46A65506447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BC5455F-9606-4578-BD54-762BD2F4C55D}">
      <dgm:prSet/>
      <dgm:spPr/>
      <dgm:t>
        <a:bodyPr/>
        <a:lstStyle/>
        <a:p>
          <a:r>
            <a:rPr lang="en-US"/>
            <a:t>There are two types of Boolean Values, True or False</a:t>
          </a:r>
        </a:p>
      </dgm:t>
    </dgm:pt>
    <dgm:pt modelId="{1B9CB704-0D05-4DEA-ADD1-7E5012B9DF7C}" type="parTrans" cxnId="{14EB7FDA-ED76-4092-ABA1-C0E447D6F85C}">
      <dgm:prSet/>
      <dgm:spPr/>
      <dgm:t>
        <a:bodyPr/>
        <a:lstStyle/>
        <a:p>
          <a:endParaRPr lang="en-US"/>
        </a:p>
      </dgm:t>
    </dgm:pt>
    <dgm:pt modelId="{7D50757E-3328-414A-8036-39CE1AB897CD}" type="sibTrans" cxnId="{14EB7FDA-ED76-4092-ABA1-C0E447D6F85C}">
      <dgm:prSet/>
      <dgm:spPr/>
      <dgm:t>
        <a:bodyPr/>
        <a:lstStyle/>
        <a:p>
          <a:endParaRPr lang="en-US"/>
        </a:p>
      </dgm:t>
    </dgm:pt>
    <dgm:pt modelId="{3A17FF14-2CCF-4810-9082-4853FE970979}">
      <dgm:prSet/>
      <dgm:spPr/>
      <dgm:t>
        <a:bodyPr/>
        <a:lstStyle/>
        <a:p>
          <a:r>
            <a:rPr lang="en-US"/>
            <a:t>They are used as values to Boolean Expressions that have either a Yes or No as its answer.</a:t>
          </a:r>
        </a:p>
      </dgm:t>
    </dgm:pt>
    <dgm:pt modelId="{B291224A-A155-4396-9734-9164C5B81895}" type="parTrans" cxnId="{BEA0322A-7369-4229-B405-D09351412694}">
      <dgm:prSet/>
      <dgm:spPr/>
      <dgm:t>
        <a:bodyPr/>
        <a:lstStyle/>
        <a:p>
          <a:endParaRPr lang="en-US"/>
        </a:p>
      </dgm:t>
    </dgm:pt>
    <dgm:pt modelId="{614CD9EE-77DC-4D38-B484-8BBC300EF1C9}" type="sibTrans" cxnId="{BEA0322A-7369-4229-B405-D09351412694}">
      <dgm:prSet/>
      <dgm:spPr/>
      <dgm:t>
        <a:bodyPr/>
        <a:lstStyle/>
        <a:p>
          <a:endParaRPr lang="en-US"/>
        </a:p>
      </dgm:t>
    </dgm:pt>
    <dgm:pt modelId="{6281FEE5-9015-4908-93B7-E84C779212F5}" type="pres">
      <dgm:prSet presAssocID="{B37447CC-C492-472F-A214-A46A6550644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990BE89-7897-49E5-B171-13064EEFCDC7}" type="pres">
      <dgm:prSet presAssocID="{7BC5455F-9606-4578-BD54-762BD2F4C55D}" presName="hierRoot1" presStyleCnt="0"/>
      <dgm:spPr/>
    </dgm:pt>
    <dgm:pt modelId="{B1C50C4E-34BD-49D2-A1E0-0CF33A9501CE}" type="pres">
      <dgm:prSet presAssocID="{7BC5455F-9606-4578-BD54-762BD2F4C55D}" presName="composite" presStyleCnt="0"/>
      <dgm:spPr/>
    </dgm:pt>
    <dgm:pt modelId="{C97C2BDD-397E-4185-A0D2-E7BC9244DF81}" type="pres">
      <dgm:prSet presAssocID="{7BC5455F-9606-4578-BD54-762BD2F4C55D}" presName="background" presStyleLbl="node0" presStyleIdx="0" presStyleCnt="2"/>
      <dgm:spPr/>
    </dgm:pt>
    <dgm:pt modelId="{82415DA2-49DE-4E2F-BF38-3F089DB2D0CB}" type="pres">
      <dgm:prSet presAssocID="{7BC5455F-9606-4578-BD54-762BD2F4C55D}" presName="text" presStyleLbl="fgAcc0" presStyleIdx="0" presStyleCnt="2">
        <dgm:presLayoutVars>
          <dgm:chPref val="3"/>
        </dgm:presLayoutVars>
      </dgm:prSet>
      <dgm:spPr/>
    </dgm:pt>
    <dgm:pt modelId="{A9DEEBEC-B6A9-4DAE-8BBB-2E67083C4FD6}" type="pres">
      <dgm:prSet presAssocID="{7BC5455F-9606-4578-BD54-762BD2F4C55D}" presName="hierChild2" presStyleCnt="0"/>
      <dgm:spPr/>
    </dgm:pt>
    <dgm:pt modelId="{1F8EC6B7-4078-4C2F-8CBE-99DB5BE7E7C4}" type="pres">
      <dgm:prSet presAssocID="{3A17FF14-2CCF-4810-9082-4853FE970979}" presName="hierRoot1" presStyleCnt="0"/>
      <dgm:spPr/>
    </dgm:pt>
    <dgm:pt modelId="{EC64C04C-014C-407F-A3D8-10A848CF6257}" type="pres">
      <dgm:prSet presAssocID="{3A17FF14-2CCF-4810-9082-4853FE970979}" presName="composite" presStyleCnt="0"/>
      <dgm:spPr/>
    </dgm:pt>
    <dgm:pt modelId="{6BBE62CF-B0E0-49AF-8FDD-360AE22FD207}" type="pres">
      <dgm:prSet presAssocID="{3A17FF14-2CCF-4810-9082-4853FE970979}" presName="background" presStyleLbl="node0" presStyleIdx="1" presStyleCnt="2"/>
      <dgm:spPr/>
    </dgm:pt>
    <dgm:pt modelId="{F3761885-30BC-4903-BE41-29CE09D3D9E2}" type="pres">
      <dgm:prSet presAssocID="{3A17FF14-2CCF-4810-9082-4853FE970979}" presName="text" presStyleLbl="fgAcc0" presStyleIdx="1" presStyleCnt="2">
        <dgm:presLayoutVars>
          <dgm:chPref val="3"/>
        </dgm:presLayoutVars>
      </dgm:prSet>
      <dgm:spPr/>
    </dgm:pt>
    <dgm:pt modelId="{523F51BE-1339-4AAD-A385-E87F38885073}" type="pres">
      <dgm:prSet presAssocID="{3A17FF14-2CCF-4810-9082-4853FE970979}" presName="hierChild2" presStyleCnt="0"/>
      <dgm:spPr/>
    </dgm:pt>
  </dgm:ptLst>
  <dgm:cxnLst>
    <dgm:cxn modelId="{F16CCC20-5B9F-4875-99E4-3DFBBBB31A21}" type="presOf" srcId="{B37447CC-C492-472F-A214-A46A65506447}" destId="{6281FEE5-9015-4908-93B7-E84C779212F5}" srcOrd="0" destOrd="0" presId="urn:microsoft.com/office/officeart/2005/8/layout/hierarchy1"/>
    <dgm:cxn modelId="{BEA0322A-7369-4229-B405-D09351412694}" srcId="{B37447CC-C492-472F-A214-A46A65506447}" destId="{3A17FF14-2CCF-4810-9082-4853FE970979}" srcOrd="1" destOrd="0" parTransId="{B291224A-A155-4396-9734-9164C5B81895}" sibTransId="{614CD9EE-77DC-4D38-B484-8BBC300EF1C9}"/>
    <dgm:cxn modelId="{58DB003F-BDAC-441E-85F2-64BC1782C206}" type="presOf" srcId="{7BC5455F-9606-4578-BD54-762BD2F4C55D}" destId="{82415DA2-49DE-4E2F-BF38-3F089DB2D0CB}" srcOrd="0" destOrd="0" presId="urn:microsoft.com/office/officeart/2005/8/layout/hierarchy1"/>
    <dgm:cxn modelId="{C1F14864-5827-47B7-9F4E-479D49959339}" type="presOf" srcId="{3A17FF14-2CCF-4810-9082-4853FE970979}" destId="{F3761885-30BC-4903-BE41-29CE09D3D9E2}" srcOrd="0" destOrd="0" presId="urn:microsoft.com/office/officeart/2005/8/layout/hierarchy1"/>
    <dgm:cxn modelId="{14EB7FDA-ED76-4092-ABA1-C0E447D6F85C}" srcId="{B37447CC-C492-472F-A214-A46A65506447}" destId="{7BC5455F-9606-4578-BD54-762BD2F4C55D}" srcOrd="0" destOrd="0" parTransId="{1B9CB704-0D05-4DEA-ADD1-7E5012B9DF7C}" sibTransId="{7D50757E-3328-414A-8036-39CE1AB897CD}"/>
    <dgm:cxn modelId="{0D73AF6F-D0F2-426D-9FB0-6B7258FA5408}" type="presParOf" srcId="{6281FEE5-9015-4908-93B7-E84C779212F5}" destId="{2990BE89-7897-49E5-B171-13064EEFCDC7}" srcOrd="0" destOrd="0" presId="urn:microsoft.com/office/officeart/2005/8/layout/hierarchy1"/>
    <dgm:cxn modelId="{3C91005B-7B88-48AA-B352-E1D23E9F7A55}" type="presParOf" srcId="{2990BE89-7897-49E5-B171-13064EEFCDC7}" destId="{B1C50C4E-34BD-49D2-A1E0-0CF33A9501CE}" srcOrd="0" destOrd="0" presId="urn:microsoft.com/office/officeart/2005/8/layout/hierarchy1"/>
    <dgm:cxn modelId="{F3FEBC8C-DB84-45AD-BEA1-7225CED61C0E}" type="presParOf" srcId="{B1C50C4E-34BD-49D2-A1E0-0CF33A9501CE}" destId="{C97C2BDD-397E-4185-A0D2-E7BC9244DF81}" srcOrd="0" destOrd="0" presId="urn:microsoft.com/office/officeart/2005/8/layout/hierarchy1"/>
    <dgm:cxn modelId="{4A6F2328-6FF2-4966-954F-E7E8A98DB5C0}" type="presParOf" srcId="{B1C50C4E-34BD-49D2-A1E0-0CF33A9501CE}" destId="{82415DA2-49DE-4E2F-BF38-3F089DB2D0CB}" srcOrd="1" destOrd="0" presId="urn:microsoft.com/office/officeart/2005/8/layout/hierarchy1"/>
    <dgm:cxn modelId="{70992290-B608-4107-97A2-F87806C7F83A}" type="presParOf" srcId="{2990BE89-7897-49E5-B171-13064EEFCDC7}" destId="{A9DEEBEC-B6A9-4DAE-8BBB-2E67083C4FD6}" srcOrd="1" destOrd="0" presId="urn:microsoft.com/office/officeart/2005/8/layout/hierarchy1"/>
    <dgm:cxn modelId="{AF51724B-8A06-49EA-8935-10D46338EADF}" type="presParOf" srcId="{6281FEE5-9015-4908-93B7-E84C779212F5}" destId="{1F8EC6B7-4078-4C2F-8CBE-99DB5BE7E7C4}" srcOrd="1" destOrd="0" presId="urn:microsoft.com/office/officeart/2005/8/layout/hierarchy1"/>
    <dgm:cxn modelId="{B8A98501-EE8A-4214-82A2-62A88F33580C}" type="presParOf" srcId="{1F8EC6B7-4078-4C2F-8CBE-99DB5BE7E7C4}" destId="{EC64C04C-014C-407F-A3D8-10A848CF6257}" srcOrd="0" destOrd="0" presId="urn:microsoft.com/office/officeart/2005/8/layout/hierarchy1"/>
    <dgm:cxn modelId="{777F6269-AC61-4ABD-9759-C780C703868A}" type="presParOf" srcId="{EC64C04C-014C-407F-A3D8-10A848CF6257}" destId="{6BBE62CF-B0E0-49AF-8FDD-360AE22FD207}" srcOrd="0" destOrd="0" presId="urn:microsoft.com/office/officeart/2005/8/layout/hierarchy1"/>
    <dgm:cxn modelId="{CE22F749-87E5-4A8B-9127-C80B5DD846A5}" type="presParOf" srcId="{EC64C04C-014C-407F-A3D8-10A848CF6257}" destId="{F3761885-30BC-4903-BE41-29CE09D3D9E2}" srcOrd="1" destOrd="0" presId="urn:microsoft.com/office/officeart/2005/8/layout/hierarchy1"/>
    <dgm:cxn modelId="{DF72968A-C293-4096-BB3E-8F33AFECC98A}" type="presParOf" srcId="{1F8EC6B7-4078-4C2F-8CBE-99DB5BE7E7C4}" destId="{523F51BE-1339-4AAD-A385-E87F3888507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2781869-F7D5-4F13-8B23-E30D8221549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E9C00A91-CE27-42C6-BE9D-7DA77F61F832}">
      <dgm:prSet/>
      <dgm:spPr/>
      <dgm:t>
        <a:bodyPr/>
        <a:lstStyle/>
        <a:p>
          <a:pPr>
            <a:defRPr cap="all"/>
          </a:pPr>
          <a:r>
            <a:rPr lang="en-US"/>
            <a:t>A Boolean Expression evaluates to a Boolean Value</a:t>
          </a:r>
        </a:p>
      </dgm:t>
    </dgm:pt>
    <dgm:pt modelId="{5F3F5E13-343C-4CF8-9146-EF598369799D}" type="parTrans" cxnId="{93175AEC-7C4C-46B1-9697-585D09465EEE}">
      <dgm:prSet/>
      <dgm:spPr/>
      <dgm:t>
        <a:bodyPr/>
        <a:lstStyle/>
        <a:p>
          <a:endParaRPr lang="en-US"/>
        </a:p>
      </dgm:t>
    </dgm:pt>
    <dgm:pt modelId="{D179F97B-3D70-4F8F-875C-901D0F3BB438}" type="sibTrans" cxnId="{93175AEC-7C4C-46B1-9697-585D09465EEE}">
      <dgm:prSet/>
      <dgm:spPr/>
      <dgm:t>
        <a:bodyPr/>
        <a:lstStyle/>
        <a:p>
          <a:endParaRPr lang="en-US"/>
        </a:p>
      </dgm:t>
    </dgm:pt>
    <dgm:pt modelId="{B9E6154D-80CC-49F1-BB29-E64FB11E7E34}">
      <dgm:prSet/>
      <dgm:spPr/>
      <dgm:t>
        <a:bodyPr/>
        <a:lstStyle/>
        <a:p>
          <a:pPr>
            <a:defRPr cap="all"/>
          </a:pPr>
          <a:r>
            <a:rPr lang="en-US"/>
            <a:t>It denotes whether a statement is True or False.</a:t>
          </a:r>
        </a:p>
      </dgm:t>
    </dgm:pt>
    <dgm:pt modelId="{DB5377E9-B5F1-498C-B379-E87D68BF9027}" type="parTrans" cxnId="{FDEC2986-1031-4F6D-BBC4-3DD60A24E4F7}">
      <dgm:prSet/>
      <dgm:spPr/>
      <dgm:t>
        <a:bodyPr/>
        <a:lstStyle/>
        <a:p>
          <a:endParaRPr lang="en-US"/>
        </a:p>
      </dgm:t>
    </dgm:pt>
    <dgm:pt modelId="{0B0FDA84-2941-4784-8BE3-78B0406975C9}" type="sibTrans" cxnId="{FDEC2986-1031-4F6D-BBC4-3DD60A24E4F7}">
      <dgm:prSet/>
      <dgm:spPr/>
      <dgm:t>
        <a:bodyPr/>
        <a:lstStyle/>
        <a:p>
          <a:endParaRPr lang="en-US"/>
        </a:p>
      </dgm:t>
    </dgm:pt>
    <dgm:pt modelId="{2A8ACCBB-46B5-4FAB-BBDA-4CF0D0DA0061}" type="pres">
      <dgm:prSet presAssocID="{72781869-F7D5-4F13-8B23-E30D82215497}" presName="root" presStyleCnt="0">
        <dgm:presLayoutVars>
          <dgm:dir/>
          <dgm:resizeHandles val="exact"/>
        </dgm:presLayoutVars>
      </dgm:prSet>
      <dgm:spPr/>
    </dgm:pt>
    <dgm:pt modelId="{252E0773-94E0-4CD6-BADF-EF0A3B422B79}" type="pres">
      <dgm:prSet presAssocID="{E9C00A91-CE27-42C6-BE9D-7DA77F61F832}" presName="compNode" presStyleCnt="0"/>
      <dgm:spPr/>
    </dgm:pt>
    <dgm:pt modelId="{4A0DE6E6-958B-4726-B472-BB57EAD440F8}" type="pres">
      <dgm:prSet presAssocID="{E9C00A91-CE27-42C6-BE9D-7DA77F61F832}" presName="iconBgRect" presStyleLbl="bgShp" presStyleIdx="0" presStyleCnt="2"/>
      <dgm:spPr/>
    </dgm:pt>
    <dgm:pt modelId="{F9AE12DE-38EF-42A5-AF99-4B7249DEFD40}" type="pres">
      <dgm:prSet presAssocID="{E9C00A91-CE27-42C6-BE9D-7DA77F61F83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4C9343C-9954-44DF-81DE-FE00508B5BD3}" type="pres">
      <dgm:prSet presAssocID="{E9C00A91-CE27-42C6-BE9D-7DA77F61F832}" presName="spaceRect" presStyleCnt="0"/>
      <dgm:spPr/>
    </dgm:pt>
    <dgm:pt modelId="{02E9A79F-7908-472E-89EC-369132A495FF}" type="pres">
      <dgm:prSet presAssocID="{E9C00A91-CE27-42C6-BE9D-7DA77F61F832}" presName="textRect" presStyleLbl="revTx" presStyleIdx="0" presStyleCnt="2">
        <dgm:presLayoutVars>
          <dgm:chMax val="1"/>
          <dgm:chPref val="1"/>
        </dgm:presLayoutVars>
      </dgm:prSet>
      <dgm:spPr/>
    </dgm:pt>
    <dgm:pt modelId="{95C17494-D54E-40BA-B522-1BDF3866E38C}" type="pres">
      <dgm:prSet presAssocID="{D179F97B-3D70-4F8F-875C-901D0F3BB438}" presName="sibTrans" presStyleCnt="0"/>
      <dgm:spPr/>
    </dgm:pt>
    <dgm:pt modelId="{374D8F2D-2565-4036-8DBF-3039F34FEFAD}" type="pres">
      <dgm:prSet presAssocID="{B9E6154D-80CC-49F1-BB29-E64FB11E7E34}" presName="compNode" presStyleCnt="0"/>
      <dgm:spPr/>
    </dgm:pt>
    <dgm:pt modelId="{B5534985-FA15-4149-8C57-A8995109C64C}" type="pres">
      <dgm:prSet presAssocID="{B9E6154D-80CC-49F1-BB29-E64FB11E7E34}" presName="iconBgRect" presStyleLbl="bgShp" presStyleIdx="1" presStyleCnt="2"/>
      <dgm:spPr/>
    </dgm:pt>
    <dgm:pt modelId="{42524AD9-2A40-4933-AF06-167EB962335F}" type="pres">
      <dgm:prSet presAssocID="{B9E6154D-80CC-49F1-BB29-E64FB11E7E3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2E5200BC-EFFC-4C4E-9DA8-4D3321ADA9D4}" type="pres">
      <dgm:prSet presAssocID="{B9E6154D-80CC-49F1-BB29-E64FB11E7E34}" presName="spaceRect" presStyleCnt="0"/>
      <dgm:spPr/>
    </dgm:pt>
    <dgm:pt modelId="{08172260-B395-4C6A-99BF-07C879E2B89F}" type="pres">
      <dgm:prSet presAssocID="{B9E6154D-80CC-49F1-BB29-E64FB11E7E34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7FC0B927-40E5-43B0-B951-38D738555C92}" type="presOf" srcId="{B9E6154D-80CC-49F1-BB29-E64FB11E7E34}" destId="{08172260-B395-4C6A-99BF-07C879E2B89F}" srcOrd="0" destOrd="0" presId="urn:microsoft.com/office/officeart/2018/5/layout/IconCircleLabelList"/>
    <dgm:cxn modelId="{FDEC2986-1031-4F6D-BBC4-3DD60A24E4F7}" srcId="{72781869-F7D5-4F13-8B23-E30D82215497}" destId="{B9E6154D-80CC-49F1-BB29-E64FB11E7E34}" srcOrd="1" destOrd="0" parTransId="{DB5377E9-B5F1-498C-B379-E87D68BF9027}" sibTransId="{0B0FDA84-2941-4784-8BE3-78B0406975C9}"/>
    <dgm:cxn modelId="{F32FC59D-E163-4709-8AD8-465EAC38BC62}" type="presOf" srcId="{E9C00A91-CE27-42C6-BE9D-7DA77F61F832}" destId="{02E9A79F-7908-472E-89EC-369132A495FF}" srcOrd="0" destOrd="0" presId="urn:microsoft.com/office/officeart/2018/5/layout/IconCircleLabelList"/>
    <dgm:cxn modelId="{62523ACA-519C-4CC1-B6DF-25E75AFAE0B6}" type="presOf" srcId="{72781869-F7D5-4F13-8B23-E30D82215497}" destId="{2A8ACCBB-46B5-4FAB-BBDA-4CF0D0DA0061}" srcOrd="0" destOrd="0" presId="urn:microsoft.com/office/officeart/2018/5/layout/IconCircleLabelList"/>
    <dgm:cxn modelId="{93175AEC-7C4C-46B1-9697-585D09465EEE}" srcId="{72781869-F7D5-4F13-8B23-E30D82215497}" destId="{E9C00A91-CE27-42C6-BE9D-7DA77F61F832}" srcOrd="0" destOrd="0" parTransId="{5F3F5E13-343C-4CF8-9146-EF598369799D}" sibTransId="{D179F97B-3D70-4F8F-875C-901D0F3BB438}"/>
    <dgm:cxn modelId="{50964B8B-50E3-4870-8131-21C66BC24D43}" type="presParOf" srcId="{2A8ACCBB-46B5-4FAB-BBDA-4CF0D0DA0061}" destId="{252E0773-94E0-4CD6-BADF-EF0A3B422B79}" srcOrd="0" destOrd="0" presId="urn:microsoft.com/office/officeart/2018/5/layout/IconCircleLabelList"/>
    <dgm:cxn modelId="{66AB4040-6412-46BD-8BF1-35E950ABE99F}" type="presParOf" srcId="{252E0773-94E0-4CD6-BADF-EF0A3B422B79}" destId="{4A0DE6E6-958B-4726-B472-BB57EAD440F8}" srcOrd="0" destOrd="0" presId="urn:microsoft.com/office/officeart/2018/5/layout/IconCircleLabelList"/>
    <dgm:cxn modelId="{DF47B0BD-AC07-4DEA-99E8-2730E2A3B6E9}" type="presParOf" srcId="{252E0773-94E0-4CD6-BADF-EF0A3B422B79}" destId="{F9AE12DE-38EF-42A5-AF99-4B7249DEFD40}" srcOrd="1" destOrd="0" presId="urn:microsoft.com/office/officeart/2018/5/layout/IconCircleLabelList"/>
    <dgm:cxn modelId="{8710FD43-FE1F-4A87-B560-D44CD25AF0C6}" type="presParOf" srcId="{252E0773-94E0-4CD6-BADF-EF0A3B422B79}" destId="{04C9343C-9954-44DF-81DE-FE00508B5BD3}" srcOrd="2" destOrd="0" presId="urn:microsoft.com/office/officeart/2018/5/layout/IconCircleLabelList"/>
    <dgm:cxn modelId="{0E8BFABC-EE25-42C8-A187-1589459E3AD5}" type="presParOf" srcId="{252E0773-94E0-4CD6-BADF-EF0A3B422B79}" destId="{02E9A79F-7908-472E-89EC-369132A495FF}" srcOrd="3" destOrd="0" presId="urn:microsoft.com/office/officeart/2018/5/layout/IconCircleLabelList"/>
    <dgm:cxn modelId="{BFB7BE79-8A0C-4270-9D60-29BD62758E69}" type="presParOf" srcId="{2A8ACCBB-46B5-4FAB-BBDA-4CF0D0DA0061}" destId="{95C17494-D54E-40BA-B522-1BDF3866E38C}" srcOrd="1" destOrd="0" presId="urn:microsoft.com/office/officeart/2018/5/layout/IconCircleLabelList"/>
    <dgm:cxn modelId="{D6E829FE-E4EB-4C09-8DCA-F92CC03E1FAD}" type="presParOf" srcId="{2A8ACCBB-46B5-4FAB-BBDA-4CF0D0DA0061}" destId="{374D8F2D-2565-4036-8DBF-3039F34FEFAD}" srcOrd="2" destOrd="0" presId="urn:microsoft.com/office/officeart/2018/5/layout/IconCircleLabelList"/>
    <dgm:cxn modelId="{5B61CADC-9244-472C-9D78-49D114EC1E01}" type="presParOf" srcId="{374D8F2D-2565-4036-8DBF-3039F34FEFAD}" destId="{B5534985-FA15-4149-8C57-A8995109C64C}" srcOrd="0" destOrd="0" presId="urn:microsoft.com/office/officeart/2018/5/layout/IconCircleLabelList"/>
    <dgm:cxn modelId="{02C893AB-E895-4C42-BC66-87B08F38EEDF}" type="presParOf" srcId="{374D8F2D-2565-4036-8DBF-3039F34FEFAD}" destId="{42524AD9-2A40-4933-AF06-167EB962335F}" srcOrd="1" destOrd="0" presId="urn:microsoft.com/office/officeart/2018/5/layout/IconCircleLabelList"/>
    <dgm:cxn modelId="{E651E489-2B9C-40D0-9A36-EDBF615AEE07}" type="presParOf" srcId="{374D8F2D-2565-4036-8DBF-3039F34FEFAD}" destId="{2E5200BC-EFFC-4C4E-9DA8-4D3321ADA9D4}" srcOrd="2" destOrd="0" presId="urn:microsoft.com/office/officeart/2018/5/layout/IconCircleLabelList"/>
    <dgm:cxn modelId="{E8CD9E0F-A7E6-461E-AF82-F74349816324}" type="presParOf" srcId="{374D8F2D-2565-4036-8DBF-3039F34FEFAD}" destId="{08172260-B395-4C6A-99BF-07C879E2B89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F265E9F-5331-4A89-855D-7BDFF17AA967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0833067-F541-4230-8E5B-070542F9040C}">
      <dgm:prSet/>
      <dgm:spPr/>
      <dgm:t>
        <a:bodyPr/>
        <a:lstStyle/>
        <a:p>
          <a:r>
            <a:rPr lang="en-GB"/>
            <a:t>= or == means equal to</a:t>
          </a:r>
          <a:endParaRPr lang="en-US"/>
        </a:p>
      </dgm:t>
    </dgm:pt>
    <dgm:pt modelId="{A2C0E34D-8846-4F95-AE97-E41A46E5E56A}" type="parTrans" cxnId="{53368258-74D1-4BD3-B0BA-23E20DEE102D}">
      <dgm:prSet/>
      <dgm:spPr/>
      <dgm:t>
        <a:bodyPr/>
        <a:lstStyle/>
        <a:p>
          <a:endParaRPr lang="en-US"/>
        </a:p>
      </dgm:t>
    </dgm:pt>
    <dgm:pt modelId="{0D0149F7-FC30-4FCD-9243-0FE45B05111C}" type="sibTrans" cxnId="{53368258-74D1-4BD3-B0BA-23E20DEE102D}">
      <dgm:prSet/>
      <dgm:spPr/>
      <dgm:t>
        <a:bodyPr/>
        <a:lstStyle/>
        <a:p>
          <a:endParaRPr lang="en-US"/>
        </a:p>
      </dgm:t>
    </dgm:pt>
    <dgm:pt modelId="{3603F63A-5D81-4312-B391-922C09F2D95A}">
      <dgm:prSet/>
      <dgm:spPr/>
      <dgm:t>
        <a:bodyPr/>
        <a:lstStyle/>
        <a:p>
          <a:r>
            <a:rPr lang="en-GB"/>
            <a:t>!= means not equal to</a:t>
          </a:r>
          <a:endParaRPr lang="en-US"/>
        </a:p>
      </dgm:t>
    </dgm:pt>
    <dgm:pt modelId="{9CC8A1FE-9F22-4809-88BD-C89737F00C11}" type="parTrans" cxnId="{41650CBA-8DB0-4041-A132-CA0B0067A135}">
      <dgm:prSet/>
      <dgm:spPr/>
      <dgm:t>
        <a:bodyPr/>
        <a:lstStyle/>
        <a:p>
          <a:endParaRPr lang="en-US"/>
        </a:p>
      </dgm:t>
    </dgm:pt>
    <dgm:pt modelId="{B0C1FAA5-0524-4F4C-884D-6E6F118A2E35}" type="sibTrans" cxnId="{41650CBA-8DB0-4041-A132-CA0B0067A135}">
      <dgm:prSet/>
      <dgm:spPr/>
      <dgm:t>
        <a:bodyPr/>
        <a:lstStyle/>
        <a:p>
          <a:endParaRPr lang="en-US"/>
        </a:p>
      </dgm:t>
    </dgm:pt>
    <dgm:pt modelId="{66C6C21C-C2F1-4162-89D0-10FD3D0D325E}">
      <dgm:prSet/>
      <dgm:spPr/>
      <dgm:t>
        <a:bodyPr/>
        <a:lstStyle/>
        <a:p>
          <a:r>
            <a:rPr lang="en-GB"/>
            <a:t>&lt; means less than</a:t>
          </a:r>
          <a:endParaRPr lang="en-US"/>
        </a:p>
      </dgm:t>
    </dgm:pt>
    <dgm:pt modelId="{FBBEF872-7CFC-4D36-BF01-1138220163AF}" type="parTrans" cxnId="{C7972C4D-5F5E-4BF1-B52D-5BC81EF75FAF}">
      <dgm:prSet/>
      <dgm:spPr/>
      <dgm:t>
        <a:bodyPr/>
        <a:lstStyle/>
        <a:p>
          <a:endParaRPr lang="en-US"/>
        </a:p>
      </dgm:t>
    </dgm:pt>
    <dgm:pt modelId="{E62B2F49-D2D0-4FF7-A138-C09C5CF76E0F}" type="sibTrans" cxnId="{C7972C4D-5F5E-4BF1-B52D-5BC81EF75FAF}">
      <dgm:prSet/>
      <dgm:spPr/>
      <dgm:t>
        <a:bodyPr/>
        <a:lstStyle/>
        <a:p>
          <a:endParaRPr lang="en-US"/>
        </a:p>
      </dgm:t>
    </dgm:pt>
    <dgm:pt modelId="{E7FBB34E-1262-4613-8A55-FCDD196CED0E}">
      <dgm:prSet/>
      <dgm:spPr/>
      <dgm:t>
        <a:bodyPr/>
        <a:lstStyle/>
        <a:p>
          <a:r>
            <a:rPr lang="en-GB"/>
            <a:t>&gt; means greater than</a:t>
          </a:r>
          <a:endParaRPr lang="en-US"/>
        </a:p>
      </dgm:t>
    </dgm:pt>
    <dgm:pt modelId="{47AECB19-B5EF-487C-ACFF-5ECE5E0498FC}" type="parTrans" cxnId="{B22F7F13-6266-4541-B336-B77A7FB28E70}">
      <dgm:prSet/>
      <dgm:spPr/>
      <dgm:t>
        <a:bodyPr/>
        <a:lstStyle/>
        <a:p>
          <a:endParaRPr lang="en-US"/>
        </a:p>
      </dgm:t>
    </dgm:pt>
    <dgm:pt modelId="{28D9B54D-4254-4310-9569-52FCE02E2A25}" type="sibTrans" cxnId="{B22F7F13-6266-4541-B336-B77A7FB28E70}">
      <dgm:prSet/>
      <dgm:spPr/>
      <dgm:t>
        <a:bodyPr/>
        <a:lstStyle/>
        <a:p>
          <a:endParaRPr lang="en-US"/>
        </a:p>
      </dgm:t>
    </dgm:pt>
    <dgm:pt modelId="{9E0BC840-342E-4C92-A54F-5AF8A9803078}">
      <dgm:prSet/>
      <dgm:spPr/>
      <dgm:t>
        <a:bodyPr/>
        <a:lstStyle/>
        <a:p>
          <a:r>
            <a:rPr lang="en-GB"/>
            <a:t>-z test that the string is null</a:t>
          </a:r>
          <a:endParaRPr lang="en-US"/>
        </a:p>
      </dgm:t>
    </dgm:pt>
    <dgm:pt modelId="{B47AA433-C58F-43FC-B621-053E0FDBC5E2}" type="parTrans" cxnId="{1ACBC61E-2A9C-49EA-AF10-1A3109052F28}">
      <dgm:prSet/>
      <dgm:spPr/>
      <dgm:t>
        <a:bodyPr/>
        <a:lstStyle/>
        <a:p>
          <a:endParaRPr lang="en-US"/>
        </a:p>
      </dgm:t>
    </dgm:pt>
    <dgm:pt modelId="{B091C3A6-B5C4-49F6-AB90-E2F3FD7349B7}" type="sibTrans" cxnId="{1ACBC61E-2A9C-49EA-AF10-1A3109052F28}">
      <dgm:prSet/>
      <dgm:spPr/>
      <dgm:t>
        <a:bodyPr/>
        <a:lstStyle/>
        <a:p>
          <a:endParaRPr lang="en-US"/>
        </a:p>
      </dgm:t>
    </dgm:pt>
    <dgm:pt modelId="{79A14849-6D63-4D72-988F-2EF0990F4D59}">
      <dgm:prSet/>
      <dgm:spPr/>
      <dgm:t>
        <a:bodyPr/>
        <a:lstStyle/>
        <a:p>
          <a:r>
            <a:rPr lang="en-GB"/>
            <a:t>-n test that the string is not empty or null</a:t>
          </a:r>
          <a:endParaRPr lang="en-US"/>
        </a:p>
      </dgm:t>
    </dgm:pt>
    <dgm:pt modelId="{4604E395-2F2D-42E8-BE1E-E6CCAC55EAA6}" type="parTrans" cxnId="{98F51489-90F8-42B8-8C4B-1DD2BDD65F68}">
      <dgm:prSet/>
      <dgm:spPr/>
      <dgm:t>
        <a:bodyPr/>
        <a:lstStyle/>
        <a:p>
          <a:endParaRPr lang="en-US"/>
        </a:p>
      </dgm:t>
    </dgm:pt>
    <dgm:pt modelId="{04E9C1A1-B20D-4C76-95CD-EBC2518F1068}" type="sibTrans" cxnId="{98F51489-90F8-42B8-8C4B-1DD2BDD65F68}">
      <dgm:prSet/>
      <dgm:spPr/>
      <dgm:t>
        <a:bodyPr/>
        <a:lstStyle/>
        <a:p>
          <a:endParaRPr lang="en-US"/>
        </a:p>
      </dgm:t>
    </dgm:pt>
    <dgm:pt modelId="{0F9E35BC-34D3-403B-985B-C7D93E1F535A}" type="pres">
      <dgm:prSet presAssocID="{7F265E9F-5331-4A89-855D-7BDFF17AA967}" presName="vert0" presStyleCnt="0">
        <dgm:presLayoutVars>
          <dgm:dir/>
          <dgm:animOne val="branch"/>
          <dgm:animLvl val="lvl"/>
        </dgm:presLayoutVars>
      </dgm:prSet>
      <dgm:spPr/>
    </dgm:pt>
    <dgm:pt modelId="{5BC73A26-E013-410A-AE02-8375E7AEE1A6}" type="pres">
      <dgm:prSet presAssocID="{E0833067-F541-4230-8E5B-070542F9040C}" presName="thickLine" presStyleLbl="alignNode1" presStyleIdx="0" presStyleCnt="6"/>
      <dgm:spPr/>
    </dgm:pt>
    <dgm:pt modelId="{7218878C-4103-4AFA-93E0-2B574E61658E}" type="pres">
      <dgm:prSet presAssocID="{E0833067-F541-4230-8E5B-070542F9040C}" presName="horz1" presStyleCnt="0"/>
      <dgm:spPr/>
    </dgm:pt>
    <dgm:pt modelId="{C66F2C0C-CD41-4D4E-8C94-CF475B21ECFC}" type="pres">
      <dgm:prSet presAssocID="{E0833067-F541-4230-8E5B-070542F9040C}" presName="tx1" presStyleLbl="revTx" presStyleIdx="0" presStyleCnt="6"/>
      <dgm:spPr/>
    </dgm:pt>
    <dgm:pt modelId="{0FB05D6F-D1DD-4C64-8220-EE379B636D60}" type="pres">
      <dgm:prSet presAssocID="{E0833067-F541-4230-8E5B-070542F9040C}" presName="vert1" presStyleCnt="0"/>
      <dgm:spPr/>
    </dgm:pt>
    <dgm:pt modelId="{048FD72E-B331-4B69-AAF9-C7AA099D3DF4}" type="pres">
      <dgm:prSet presAssocID="{3603F63A-5D81-4312-B391-922C09F2D95A}" presName="thickLine" presStyleLbl="alignNode1" presStyleIdx="1" presStyleCnt="6"/>
      <dgm:spPr/>
    </dgm:pt>
    <dgm:pt modelId="{937C651D-409A-4F5F-A98F-EC1457F46255}" type="pres">
      <dgm:prSet presAssocID="{3603F63A-5D81-4312-B391-922C09F2D95A}" presName="horz1" presStyleCnt="0"/>
      <dgm:spPr/>
    </dgm:pt>
    <dgm:pt modelId="{963EE3D9-7B50-481C-9EB2-CF8A82E91A8E}" type="pres">
      <dgm:prSet presAssocID="{3603F63A-5D81-4312-B391-922C09F2D95A}" presName="tx1" presStyleLbl="revTx" presStyleIdx="1" presStyleCnt="6"/>
      <dgm:spPr/>
    </dgm:pt>
    <dgm:pt modelId="{3EA44C49-A390-4C34-9B43-37D538D49B76}" type="pres">
      <dgm:prSet presAssocID="{3603F63A-5D81-4312-B391-922C09F2D95A}" presName="vert1" presStyleCnt="0"/>
      <dgm:spPr/>
    </dgm:pt>
    <dgm:pt modelId="{4A913C80-9415-4F17-B3B5-98FB2D01FE20}" type="pres">
      <dgm:prSet presAssocID="{66C6C21C-C2F1-4162-89D0-10FD3D0D325E}" presName="thickLine" presStyleLbl="alignNode1" presStyleIdx="2" presStyleCnt="6"/>
      <dgm:spPr/>
    </dgm:pt>
    <dgm:pt modelId="{00459AF8-6D5D-4130-A45A-154F9EF112A2}" type="pres">
      <dgm:prSet presAssocID="{66C6C21C-C2F1-4162-89D0-10FD3D0D325E}" presName="horz1" presStyleCnt="0"/>
      <dgm:spPr/>
    </dgm:pt>
    <dgm:pt modelId="{DADA520A-715A-46C4-9849-71AF4B028518}" type="pres">
      <dgm:prSet presAssocID="{66C6C21C-C2F1-4162-89D0-10FD3D0D325E}" presName="tx1" presStyleLbl="revTx" presStyleIdx="2" presStyleCnt="6"/>
      <dgm:spPr/>
    </dgm:pt>
    <dgm:pt modelId="{AF8389D2-5992-49B9-8518-1EB3C63F0682}" type="pres">
      <dgm:prSet presAssocID="{66C6C21C-C2F1-4162-89D0-10FD3D0D325E}" presName="vert1" presStyleCnt="0"/>
      <dgm:spPr/>
    </dgm:pt>
    <dgm:pt modelId="{89830311-BD35-4E47-84B5-B028B44DEEC5}" type="pres">
      <dgm:prSet presAssocID="{E7FBB34E-1262-4613-8A55-FCDD196CED0E}" presName="thickLine" presStyleLbl="alignNode1" presStyleIdx="3" presStyleCnt="6"/>
      <dgm:spPr/>
    </dgm:pt>
    <dgm:pt modelId="{9189A63A-6612-4E1F-87E5-8F79ED600067}" type="pres">
      <dgm:prSet presAssocID="{E7FBB34E-1262-4613-8A55-FCDD196CED0E}" presName="horz1" presStyleCnt="0"/>
      <dgm:spPr/>
    </dgm:pt>
    <dgm:pt modelId="{4C7655AA-BCDB-4775-BBE9-2DB56FCF7B39}" type="pres">
      <dgm:prSet presAssocID="{E7FBB34E-1262-4613-8A55-FCDD196CED0E}" presName="tx1" presStyleLbl="revTx" presStyleIdx="3" presStyleCnt="6"/>
      <dgm:spPr/>
    </dgm:pt>
    <dgm:pt modelId="{618343B1-F9FF-4A63-BCBB-08C4BCD0A12F}" type="pres">
      <dgm:prSet presAssocID="{E7FBB34E-1262-4613-8A55-FCDD196CED0E}" presName="vert1" presStyleCnt="0"/>
      <dgm:spPr/>
    </dgm:pt>
    <dgm:pt modelId="{18219CA9-2C2C-497C-9B05-54E944CF86D9}" type="pres">
      <dgm:prSet presAssocID="{9E0BC840-342E-4C92-A54F-5AF8A9803078}" presName="thickLine" presStyleLbl="alignNode1" presStyleIdx="4" presStyleCnt="6"/>
      <dgm:spPr/>
    </dgm:pt>
    <dgm:pt modelId="{65463DEC-BF67-4231-97EB-F17B63A80BDF}" type="pres">
      <dgm:prSet presAssocID="{9E0BC840-342E-4C92-A54F-5AF8A9803078}" presName="horz1" presStyleCnt="0"/>
      <dgm:spPr/>
    </dgm:pt>
    <dgm:pt modelId="{5925F1D2-B3CB-4E82-AE81-636237C53041}" type="pres">
      <dgm:prSet presAssocID="{9E0BC840-342E-4C92-A54F-5AF8A9803078}" presName="tx1" presStyleLbl="revTx" presStyleIdx="4" presStyleCnt="6"/>
      <dgm:spPr/>
    </dgm:pt>
    <dgm:pt modelId="{857BEFC1-E9ED-4950-85AD-F116A48C7BC9}" type="pres">
      <dgm:prSet presAssocID="{9E0BC840-342E-4C92-A54F-5AF8A9803078}" presName="vert1" presStyleCnt="0"/>
      <dgm:spPr/>
    </dgm:pt>
    <dgm:pt modelId="{8238A490-873D-4C42-9761-D5174D65323A}" type="pres">
      <dgm:prSet presAssocID="{79A14849-6D63-4D72-988F-2EF0990F4D59}" presName="thickLine" presStyleLbl="alignNode1" presStyleIdx="5" presStyleCnt="6"/>
      <dgm:spPr/>
    </dgm:pt>
    <dgm:pt modelId="{26F6871F-49B9-422E-AB52-B410A318885B}" type="pres">
      <dgm:prSet presAssocID="{79A14849-6D63-4D72-988F-2EF0990F4D59}" presName="horz1" presStyleCnt="0"/>
      <dgm:spPr/>
    </dgm:pt>
    <dgm:pt modelId="{DF2EE630-87B7-4995-BBBC-C39DEC30A4A9}" type="pres">
      <dgm:prSet presAssocID="{79A14849-6D63-4D72-988F-2EF0990F4D59}" presName="tx1" presStyleLbl="revTx" presStyleIdx="5" presStyleCnt="6"/>
      <dgm:spPr/>
    </dgm:pt>
    <dgm:pt modelId="{EDD625C6-C31A-4823-B23E-6AAF2B04ABB7}" type="pres">
      <dgm:prSet presAssocID="{79A14849-6D63-4D72-988F-2EF0990F4D59}" presName="vert1" presStyleCnt="0"/>
      <dgm:spPr/>
    </dgm:pt>
  </dgm:ptLst>
  <dgm:cxnLst>
    <dgm:cxn modelId="{B22F7F13-6266-4541-B336-B77A7FB28E70}" srcId="{7F265E9F-5331-4A89-855D-7BDFF17AA967}" destId="{E7FBB34E-1262-4613-8A55-FCDD196CED0E}" srcOrd="3" destOrd="0" parTransId="{47AECB19-B5EF-487C-ACFF-5ECE5E0498FC}" sibTransId="{28D9B54D-4254-4310-9569-52FCE02E2A25}"/>
    <dgm:cxn modelId="{EF809213-2A37-4624-82F4-2481A94A386C}" type="presOf" srcId="{3603F63A-5D81-4312-B391-922C09F2D95A}" destId="{963EE3D9-7B50-481C-9EB2-CF8A82E91A8E}" srcOrd="0" destOrd="0" presId="urn:microsoft.com/office/officeart/2008/layout/LinedList"/>
    <dgm:cxn modelId="{1ACBC61E-2A9C-49EA-AF10-1A3109052F28}" srcId="{7F265E9F-5331-4A89-855D-7BDFF17AA967}" destId="{9E0BC840-342E-4C92-A54F-5AF8A9803078}" srcOrd="4" destOrd="0" parTransId="{B47AA433-C58F-43FC-B621-053E0FDBC5E2}" sibTransId="{B091C3A6-B5C4-49F6-AB90-E2F3FD7349B7}"/>
    <dgm:cxn modelId="{4AD9B734-DEC8-4ED1-8676-05C302AEDA1A}" type="presOf" srcId="{E7FBB34E-1262-4613-8A55-FCDD196CED0E}" destId="{4C7655AA-BCDB-4775-BBE9-2DB56FCF7B39}" srcOrd="0" destOrd="0" presId="urn:microsoft.com/office/officeart/2008/layout/LinedList"/>
    <dgm:cxn modelId="{C7972C4D-5F5E-4BF1-B52D-5BC81EF75FAF}" srcId="{7F265E9F-5331-4A89-855D-7BDFF17AA967}" destId="{66C6C21C-C2F1-4162-89D0-10FD3D0D325E}" srcOrd="2" destOrd="0" parTransId="{FBBEF872-7CFC-4D36-BF01-1138220163AF}" sibTransId="{E62B2F49-D2D0-4FF7-A138-C09C5CF76E0F}"/>
    <dgm:cxn modelId="{53368258-74D1-4BD3-B0BA-23E20DEE102D}" srcId="{7F265E9F-5331-4A89-855D-7BDFF17AA967}" destId="{E0833067-F541-4230-8E5B-070542F9040C}" srcOrd="0" destOrd="0" parTransId="{A2C0E34D-8846-4F95-AE97-E41A46E5E56A}" sibTransId="{0D0149F7-FC30-4FCD-9243-0FE45B05111C}"/>
    <dgm:cxn modelId="{E1055A7B-9413-413E-A591-BF31AE147D56}" type="presOf" srcId="{9E0BC840-342E-4C92-A54F-5AF8A9803078}" destId="{5925F1D2-B3CB-4E82-AE81-636237C53041}" srcOrd="0" destOrd="0" presId="urn:microsoft.com/office/officeart/2008/layout/LinedList"/>
    <dgm:cxn modelId="{98F51489-90F8-42B8-8C4B-1DD2BDD65F68}" srcId="{7F265E9F-5331-4A89-855D-7BDFF17AA967}" destId="{79A14849-6D63-4D72-988F-2EF0990F4D59}" srcOrd="5" destOrd="0" parTransId="{4604E395-2F2D-42E8-BE1E-E6CCAC55EAA6}" sibTransId="{04E9C1A1-B20D-4C76-95CD-EBC2518F1068}"/>
    <dgm:cxn modelId="{299C76A0-A31F-4014-A543-7EBB21783681}" type="presOf" srcId="{E0833067-F541-4230-8E5B-070542F9040C}" destId="{C66F2C0C-CD41-4D4E-8C94-CF475B21ECFC}" srcOrd="0" destOrd="0" presId="urn:microsoft.com/office/officeart/2008/layout/LinedList"/>
    <dgm:cxn modelId="{41650CBA-8DB0-4041-A132-CA0B0067A135}" srcId="{7F265E9F-5331-4A89-855D-7BDFF17AA967}" destId="{3603F63A-5D81-4312-B391-922C09F2D95A}" srcOrd="1" destOrd="0" parTransId="{9CC8A1FE-9F22-4809-88BD-C89737F00C11}" sibTransId="{B0C1FAA5-0524-4F4C-884D-6E6F118A2E35}"/>
    <dgm:cxn modelId="{6FA49DDA-9CD1-4F36-976B-7CEA1822EE26}" type="presOf" srcId="{66C6C21C-C2F1-4162-89D0-10FD3D0D325E}" destId="{DADA520A-715A-46C4-9849-71AF4B028518}" srcOrd="0" destOrd="0" presId="urn:microsoft.com/office/officeart/2008/layout/LinedList"/>
    <dgm:cxn modelId="{7A6DA9FB-8DFE-4CB9-B007-076F511C12FF}" type="presOf" srcId="{7F265E9F-5331-4A89-855D-7BDFF17AA967}" destId="{0F9E35BC-34D3-403B-985B-C7D93E1F535A}" srcOrd="0" destOrd="0" presId="urn:microsoft.com/office/officeart/2008/layout/LinedList"/>
    <dgm:cxn modelId="{AEC533FC-EA94-48CE-8032-92FA64356FDE}" type="presOf" srcId="{79A14849-6D63-4D72-988F-2EF0990F4D59}" destId="{DF2EE630-87B7-4995-BBBC-C39DEC30A4A9}" srcOrd="0" destOrd="0" presId="urn:microsoft.com/office/officeart/2008/layout/LinedList"/>
    <dgm:cxn modelId="{063120BC-E5FE-40E3-B4B4-67C923AF6BBC}" type="presParOf" srcId="{0F9E35BC-34D3-403B-985B-C7D93E1F535A}" destId="{5BC73A26-E013-410A-AE02-8375E7AEE1A6}" srcOrd="0" destOrd="0" presId="urn:microsoft.com/office/officeart/2008/layout/LinedList"/>
    <dgm:cxn modelId="{1706A560-343E-4D77-ABC8-8D8C4369A370}" type="presParOf" srcId="{0F9E35BC-34D3-403B-985B-C7D93E1F535A}" destId="{7218878C-4103-4AFA-93E0-2B574E61658E}" srcOrd="1" destOrd="0" presId="urn:microsoft.com/office/officeart/2008/layout/LinedList"/>
    <dgm:cxn modelId="{7E42A277-8F2D-4D0E-8219-1C83F78D515B}" type="presParOf" srcId="{7218878C-4103-4AFA-93E0-2B574E61658E}" destId="{C66F2C0C-CD41-4D4E-8C94-CF475B21ECFC}" srcOrd="0" destOrd="0" presId="urn:microsoft.com/office/officeart/2008/layout/LinedList"/>
    <dgm:cxn modelId="{9B9C256C-09E4-4AFE-ACE0-A6CDDBF8291A}" type="presParOf" srcId="{7218878C-4103-4AFA-93E0-2B574E61658E}" destId="{0FB05D6F-D1DD-4C64-8220-EE379B636D60}" srcOrd="1" destOrd="0" presId="urn:microsoft.com/office/officeart/2008/layout/LinedList"/>
    <dgm:cxn modelId="{3F03FF4F-4531-4EAE-B24E-75D6A09F17F1}" type="presParOf" srcId="{0F9E35BC-34D3-403B-985B-C7D93E1F535A}" destId="{048FD72E-B331-4B69-AAF9-C7AA099D3DF4}" srcOrd="2" destOrd="0" presId="urn:microsoft.com/office/officeart/2008/layout/LinedList"/>
    <dgm:cxn modelId="{C4F72F77-2A31-45AF-9E1F-E5E222C0E816}" type="presParOf" srcId="{0F9E35BC-34D3-403B-985B-C7D93E1F535A}" destId="{937C651D-409A-4F5F-A98F-EC1457F46255}" srcOrd="3" destOrd="0" presId="urn:microsoft.com/office/officeart/2008/layout/LinedList"/>
    <dgm:cxn modelId="{81263134-F9B2-4230-B178-AF9EC4F0BCB0}" type="presParOf" srcId="{937C651D-409A-4F5F-A98F-EC1457F46255}" destId="{963EE3D9-7B50-481C-9EB2-CF8A82E91A8E}" srcOrd="0" destOrd="0" presId="urn:microsoft.com/office/officeart/2008/layout/LinedList"/>
    <dgm:cxn modelId="{4D28D22E-F2B2-479A-BFAA-47EFA3F71B0C}" type="presParOf" srcId="{937C651D-409A-4F5F-A98F-EC1457F46255}" destId="{3EA44C49-A390-4C34-9B43-37D538D49B76}" srcOrd="1" destOrd="0" presId="urn:microsoft.com/office/officeart/2008/layout/LinedList"/>
    <dgm:cxn modelId="{730A51DD-5015-45E1-94B6-DD74E4955C2B}" type="presParOf" srcId="{0F9E35BC-34D3-403B-985B-C7D93E1F535A}" destId="{4A913C80-9415-4F17-B3B5-98FB2D01FE20}" srcOrd="4" destOrd="0" presId="urn:microsoft.com/office/officeart/2008/layout/LinedList"/>
    <dgm:cxn modelId="{148AEADE-901D-4FFB-B611-6694D4F15903}" type="presParOf" srcId="{0F9E35BC-34D3-403B-985B-C7D93E1F535A}" destId="{00459AF8-6D5D-4130-A45A-154F9EF112A2}" srcOrd="5" destOrd="0" presId="urn:microsoft.com/office/officeart/2008/layout/LinedList"/>
    <dgm:cxn modelId="{6C72FA86-3EB5-4AD6-94D7-1A987A36C077}" type="presParOf" srcId="{00459AF8-6D5D-4130-A45A-154F9EF112A2}" destId="{DADA520A-715A-46C4-9849-71AF4B028518}" srcOrd="0" destOrd="0" presId="urn:microsoft.com/office/officeart/2008/layout/LinedList"/>
    <dgm:cxn modelId="{FB9D799D-FDB2-4809-A518-CC5574DE5B54}" type="presParOf" srcId="{00459AF8-6D5D-4130-A45A-154F9EF112A2}" destId="{AF8389D2-5992-49B9-8518-1EB3C63F0682}" srcOrd="1" destOrd="0" presId="urn:microsoft.com/office/officeart/2008/layout/LinedList"/>
    <dgm:cxn modelId="{37B05192-FC4F-40C4-A5FF-B179B529DB0B}" type="presParOf" srcId="{0F9E35BC-34D3-403B-985B-C7D93E1F535A}" destId="{89830311-BD35-4E47-84B5-B028B44DEEC5}" srcOrd="6" destOrd="0" presId="urn:microsoft.com/office/officeart/2008/layout/LinedList"/>
    <dgm:cxn modelId="{92E2AE98-581C-48D2-963C-4B66321AACBA}" type="presParOf" srcId="{0F9E35BC-34D3-403B-985B-C7D93E1F535A}" destId="{9189A63A-6612-4E1F-87E5-8F79ED600067}" srcOrd="7" destOrd="0" presId="urn:microsoft.com/office/officeart/2008/layout/LinedList"/>
    <dgm:cxn modelId="{E1891274-64F9-445E-88F1-5D33EFF37733}" type="presParOf" srcId="{9189A63A-6612-4E1F-87E5-8F79ED600067}" destId="{4C7655AA-BCDB-4775-BBE9-2DB56FCF7B39}" srcOrd="0" destOrd="0" presId="urn:microsoft.com/office/officeart/2008/layout/LinedList"/>
    <dgm:cxn modelId="{FA142786-E090-486F-B9F2-883001FAB234}" type="presParOf" srcId="{9189A63A-6612-4E1F-87E5-8F79ED600067}" destId="{618343B1-F9FF-4A63-BCBB-08C4BCD0A12F}" srcOrd="1" destOrd="0" presId="urn:microsoft.com/office/officeart/2008/layout/LinedList"/>
    <dgm:cxn modelId="{347CA589-701D-4640-BE2C-882D73D0AC30}" type="presParOf" srcId="{0F9E35BC-34D3-403B-985B-C7D93E1F535A}" destId="{18219CA9-2C2C-497C-9B05-54E944CF86D9}" srcOrd="8" destOrd="0" presId="urn:microsoft.com/office/officeart/2008/layout/LinedList"/>
    <dgm:cxn modelId="{858F3663-95EF-46C3-989C-59A4AB491840}" type="presParOf" srcId="{0F9E35BC-34D3-403B-985B-C7D93E1F535A}" destId="{65463DEC-BF67-4231-97EB-F17B63A80BDF}" srcOrd="9" destOrd="0" presId="urn:microsoft.com/office/officeart/2008/layout/LinedList"/>
    <dgm:cxn modelId="{728D4A82-5A6E-4E1A-B1DA-E2E1FB4B1363}" type="presParOf" srcId="{65463DEC-BF67-4231-97EB-F17B63A80BDF}" destId="{5925F1D2-B3CB-4E82-AE81-636237C53041}" srcOrd="0" destOrd="0" presId="urn:microsoft.com/office/officeart/2008/layout/LinedList"/>
    <dgm:cxn modelId="{3BCD0B14-1839-46AE-89F3-FFE6C6127B8F}" type="presParOf" srcId="{65463DEC-BF67-4231-97EB-F17B63A80BDF}" destId="{857BEFC1-E9ED-4950-85AD-F116A48C7BC9}" srcOrd="1" destOrd="0" presId="urn:microsoft.com/office/officeart/2008/layout/LinedList"/>
    <dgm:cxn modelId="{4D97CEE1-4100-4907-935E-3013571F1195}" type="presParOf" srcId="{0F9E35BC-34D3-403B-985B-C7D93E1F535A}" destId="{8238A490-873D-4C42-9761-D5174D65323A}" srcOrd="10" destOrd="0" presId="urn:microsoft.com/office/officeart/2008/layout/LinedList"/>
    <dgm:cxn modelId="{38967E60-4A5F-4BA4-A981-D8CA5DA9B183}" type="presParOf" srcId="{0F9E35BC-34D3-403B-985B-C7D93E1F535A}" destId="{26F6871F-49B9-422E-AB52-B410A318885B}" srcOrd="11" destOrd="0" presId="urn:microsoft.com/office/officeart/2008/layout/LinedList"/>
    <dgm:cxn modelId="{E1DBC358-E699-413D-9FED-7B0D31330DB6}" type="presParOf" srcId="{26F6871F-49B9-422E-AB52-B410A318885B}" destId="{DF2EE630-87B7-4995-BBBC-C39DEC30A4A9}" srcOrd="0" destOrd="0" presId="urn:microsoft.com/office/officeart/2008/layout/LinedList"/>
    <dgm:cxn modelId="{FFA22F21-FFB6-4F70-87E8-233BD0B60C92}" type="presParOf" srcId="{26F6871F-49B9-422E-AB52-B410A318885B}" destId="{EDD625C6-C31A-4823-B23E-6AAF2B04ABB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9FB0897-344C-4E6B-9A6B-30C79D3B52A5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2E1C258-BA61-47EA-A32D-691853F99FD5}">
      <dgm:prSet/>
      <dgm:spPr/>
      <dgm:t>
        <a:bodyPr/>
        <a:lstStyle/>
        <a:p>
          <a:r>
            <a:rPr lang="en-GB"/>
            <a:t>-eq means equal to</a:t>
          </a:r>
          <a:endParaRPr lang="en-US"/>
        </a:p>
      </dgm:t>
    </dgm:pt>
    <dgm:pt modelId="{9BB8F241-97A7-46D7-96BC-E04B60F700BA}" type="parTrans" cxnId="{70A7F7AD-C505-4CEC-8F48-21F1095F823A}">
      <dgm:prSet/>
      <dgm:spPr/>
      <dgm:t>
        <a:bodyPr/>
        <a:lstStyle/>
        <a:p>
          <a:endParaRPr lang="en-US"/>
        </a:p>
      </dgm:t>
    </dgm:pt>
    <dgm:pt modelId="{7102869D-24A3-4972-A991-0AD077F953C8}" type="sibTrans" cxnId="{70A7F7AD-C505-4CEC-8F48-21F1095F823A}">
      <dgm:prSet/>
      <dgm:spPr/>
      <dgm:t>
        <a:bodyPr/>
        <a:lstStyle/>
        <a:p>
          <a:endParaRPr lang="en-US"/>
        </a:p>
      </dgm:t>
    </dgm:pt>
    <dgm:pt modelId="{1ADC6532-6F47-4A0A-8FF6-4C0D1B1CB3CB}">
      <dgm:prSet/>
      <dgm:spPr/>
      <dgm:t>
        <a:bodyPr/>
        <a:lstStyle/>
        <a:p>
          <a:r>
            <a:rPr lang="en-GB"/>
            <a:t>-ne means not equal to</a:t>
          </a:r>
          <a:endParaRPr lang="en-US"/>
        </a:p>
      </dgm:t>
    </dgm:pt>
    <dgm:pt modelId="{23637928-E700-4CDC-AF39-3319620CA668}" type="parTrans" cxnId="{1B32B2BC-6394-4157-B610-C9F6F1E10942}">
      <dgm:prSet/>
      <dgm:spPr/>
      <dgm:t>
        <a:bodyPr/>
        <a:lstStyle/>
        <a:p>
          <a:endParaRPr lang="en-US"/>
        </a:p>
      </dgm:t>
    </dgm:pt>
    <dgm:pt modelId="{501FA6B2-4093-4C42-9984-5E20DE3D3103}" type="sibTrans" cxnId="{1B32B2BC-6394-4157-B610-C9F6F1E10942}">
      <dgm:prSet/>
      <dgm:spPr/>
      <dgm:t>
        <a:bodyPr/>
        <a:lstStyle/>
        <a:p>
          <a:endParaRPr lang="en-US"/>
        </a:p>
      </dgm:t>
    </dgm:pt>
    <dgm:pt modelId="{BAC7F833-A88C-4673-BE68-945230FDD792}">
      <dgm:prSet/>
      <dgm:spPr/>
      <dgm:t>
        <a:bodyPr/>
        <a:lstStyle/>
        <a:p>
          <a:r>
            <a:rPr lang="en-GB"/>
            <a:t>-lt means less than</a:t>
          </a:r>
          <a:endParaRPr lang="en-US"/>
        </a:p>
      </dgm:t>
    </dgm:pt>
    <dgm:pt modelId="{B70D4577-CB39-400A-B964-5EF19CEC7F19}" type="parTrans" cxnId="{C1999AC3-790D-4D91-9234-7254C8AD5BDD}">
      <dgm:prSet/>
      <dgm:spPr/>
      <dgm:t>
        <a:bodyPr/>
        <a:lstStyle/>
        <a:p>
          <a:endParaRPr lang="en-US"/>
        </a:p>
      </dgm:t>
    </dgm:pt>
    <dgm:pt modelId="{9F1094F4-147E-49A6-A3E5-5651159BB578}" type="sibTrans" cxnId="{C1999AC3-790D-4D91-9234-7254C8AD5BDD}">
      <dgm:prSet/>
      <dgm:spPr/>
      <dgm:t>
        <a:bodyPr/>
        <a:lstStyle/>
        <a:p>
          <a:endParaRPr lang="en-US"/>
        </a:p>
      </dgm:t>
    </dgm:pt>
    <dgm:pt modelId="{3C7AACDD-2896-4492-BF7C-D1DF2ADABE6C}">
      <dgm:prSet/>
      <dgm:spPr/>
      <dgm:t>
        <a:bodyPr/>
        <a:lstStyle/>
        <a:p>
          <a:r>
            <a:rPr lang="en-GB"/>
            <a:t>-le means less than or equal to</a:t>
          </a:r>
          <a:endParaRPr lang="en-US"/>
        </a:p>
      </dgm:t>
    </dgm:pt>
    <dgm:pt modelId="{A71B5A5A-E178-49F2-9486-D9D70726CB04}" type="parTrans" cxnId="{AE66417E-7A5C-40F1-B52B-037552F0CE9E}">
      <dgm:prSet/>
      <dgm:spPr/>
      <dgm:t>
        <a:bodyPr/>
        <a:lstStyle/>
        <a:p>
          <a:endParaRPr lang="en-US"/>
        </a:p>
      </dgm:t>
    </dgm:pt>
    <dgm:pt modelId="{4CFB474C-F8BD-4649-B7AB-14200F97E6A2}" type="sibTrans" cxnId="{AE66417E-7A5C-40F1-B52B-037552F0CE9E}">
      <dgm:prSet/>
      <dgm:spPr/>
      <dgm:t>
        <a:bodyPr/>
        <a:lstStyle/>
        <a:p>
          <a:endParaRPr lang="en-US"/>
        </a:p>
      </dgm:t>
    </dgm:pt>
    <dgm:pt modelId="{D5C9060B-C1C8-478D-8A76-7425D7AC601D}">
      <dgm:prSet/>
      <dgm:spPr/>
      <dgm:t>
        <a:bodyPr/>
        <a:lstStyle/>
        <a:p>
          <a:r>
            <a:rPr lang="en-GB"/>
            <a:t>-gt means greater than</a:t>
          </a:r>
          <a:endParaRPr lang="en-US"/>
        </a:p>
      </dgm:t>
    </dgm:pt>
    <dgm:pt modelId="{AEE88C9A-0CE7-42D6-8D37-828BC2606B2F}" type="parTrans" cxnId="{EC3DBD92-9BC4-4B9E-B129-A0E29EA44FCC}">
      <dgm:prSet/>
      <dgm:spPr/>
      <dgm:t>
        <a:bodyPr/>
        <a:lstStyle/>
        <a:p>
          <a:endParaRPr lang="en-US"/>
        </a:p>
      </dgm:t>
    </dgm:pt>
    <dgm:pt modelId="{71FD1C3C-FAD3-4340-B6FC-8CA10E3FA879}" type="sibTrans" cxnId="{EC3DBD92-9BC4-4B9E-B129-A0E29EA44FCC}">
      <dgm:prSet/>
      <dgm:spPr/>
      <dgm:t>
        <a:bodyPr/>
        <a:lstStyle/>
        <a:p>
          <a:endParaRPr lang="en-US"/>
        </a:p>
      </dgm:t>
    </dgm:pt>
    <dgm:pt modelId="{1513E8C9-0A29-4268-A133-EA9D22731680}">
      <dgm:prSet/>
      <dgm:spPr/>
      <dgm:t>
        <a:bodyPr/>
        <a:lstStyle/>
        <a:p>
          <a:r>
            <a:rPr lang="en-GB" dirty="0"/>
            <a:t>-</a:t>
          </a:r>
          <a:r>
            <a:rPr lang="en-GB" dirty="0" err="1"/>
            <a:t>ge</a:t>
          </a:r>
          <a:r>
            <a:rPr lang="en-GB" dirty="0"/>
            <a:t> means greater than or equal to</a:t>
          </a:r>
          <a:endParaRPr lang="en-US" dirty="0"/>
        </a:p>
      </dgm:t>
    </dgm:pt>
    <dgm:pt modelId="{29EBE49E-E998-498C-AF31-350D761946E0}" type="parTrans" cxnId="{9DCE5632-E09D-4E23-9E26-0F256422375F}">
      <dgm:prSet/>
      <dgm:spPr/>
      <dgm:t>
        <a:bodyPr/>
        <a:lstStyle/>
        <a:p>
          <a:endParaRPr lang="en-US"/>
        </a:p>
      </dgm:t>
    </dgm:pt>
    <dgm:pt modelId="{BA85523A-5282-4953-A4A2-402749EB4584}" type="sibTrans" cxnId="{9DCE5632-E09D-4E23-9E26-0F256422375F}">
      <dgm:prSet/>
      <dgm:spPr/>
      <dgm:t>
        <a:bodyPr/>
        <a:lstStyle/>
        <a:p>
          <a:endParaRPr lang="en-US"/>
        </a:p>
      </dgm:t>
    </dgm:pt>
    <dgm:pt modelId="{646D3AC3-64AA-4D96-BF8E-231D6AE8EBF7}" type="pres">
      <dgm:prSet presAssocID="{29FB0897-344C-4E6B-9A6B-30C79D3B52A5}" presName="vert0" presStyleCnt="0">
        <dgm:presLayoutVars>
          <dgm:dir/>
          <dgm:animOne val="branch"/>
          <dgm:animLvl val="lvl"/>
        </dgm:presLayoutVars>
      </dgm:prSet>
      <dgm:spPr/>
    </dgm:pt>
    <dgm:pt modelId="{E4CF4175-88CB-40AF-9822-A1C4B79A993E}" type="pres">
      <dgm:prSet presAssocID="{32E1C258-BA61-47EA-A32D-691853F99FD5}" presName="thickLine" presStyleLbl="alignNode1" presStyleIdx="0" presStyleCnt="6"/>
      <dgm:spPr/>
    </dgm:pt>
    <dgm:pt modelId="{9C89CFA9-1CAC-4279-BE48-975830DC3C2A}" type="pres">
      <dgm:prSet presAssocID="{32E1C258-BA61-47EA-A32D-691853F99FD5}" presName="horz1" presStyleCnt="0"/>
      <dgm:spPr/>
    </dgm:pt>
    <dgm:pt modelId="{B4B08DAC-783B-41BD-8BBF-B323A802C4B1}" type="pres">
      <dgm:prSet presAssocID="{32E1C258-BA61-47EA-A32D-691853F99FD5}" presName="tx1" presStyleLbl="revTx" presStyleIdx="0" presStyleCnt="6"/>
      <dgm:spPr/>
    </dgm:pt>
    <dgm:pt modelId="{574AE93B-7B14-45C5-A102-EB53DCDB486B}" type="pres">
      <dgm:prSet presAssocID="{32E1C258-BA61-47EA-A32D-691853F99FD5}" presName="vert1" presStyleCnt="0"/>
      <dgm:spPr/>
    </dgm:pt>
    <dgm:pt modelId="{211AB354-C3B9-4210-B0BF-B02478063C18}" type="pres">
      <dgm:prSet presAssocID="{1ADC6532-6F47-4A0A-8FF6-4C0D1B1CB3CB}" presName="thickLine" presStyleLbl="alignNode1" presStyleIdx="1" presStyleCnt="6"/>
      <dgm:spPr/>
    </dgm:pt>
    <dgm:pt modelId="{1870D587-7506-4CD9-AC71-DEBBDC7CB5A7}" type="pres">
      <dgm:prSet presAssocID="{1ADC6532-6F47-4A0A-8FF6-4C0D1B1CB3CB}" presName="horz1" presStyleCnt="0"/>
      <dgm:spPr/>
    </dgm:pt>
    <dgm:pt modelId="{2169DB54-47BD-4335-BF25-53420E7AF830}" type="pres">
      <dgm:prSet presAssocID="{1ADC6532-6F47-4A0A-8FF6-4C0D1B1CB3CB}" presName="tx1" presStyleLbl="revTx" presStyleIdx="1" presStyleCnt="6"/>
      <dgm:spPr/>
    </dgm:pt>
    <dgm:pt modelId="{99DEACD8-8D0A-46AD-BA0D-3A473943A653}" type="pres">
      <dgm:prSet presAssocID="{1ADC6532-6F47-4A0A-8FF6-4C0D1B1CB3CB}" presName="vert1" presStyleCnt="0"/>
      <dgm:spPr/>
    </dgm:pt>
    <dgm:pt modelId="{A22EBB95-724D-4E9F-BAD9-EE0EB09E51E8}" type="pres">
      <dgm:prSet presAssocID="{BAC7F833-A88C-4673-BE68-945230FDD792}" presName="thickLine" presStyleLbl="alignNode1" presStyleIdx="2" presStyleCnt="6"/>
      <dgm:spPr/>
    </dgm:pt>
    <dgm:pt modelId="{C7BC394D-7608-4489-90EE-CB7E22DD395E}" type="pres">
      <dgm:prSet presAssocID="{BAC7F833-A88C-4673-BE68-945230FDD792}" presName="horz1" presStyleCnt="0"/>
      <dgm:spPr/>
    </dgm:pt>
    <dgm:pt modelId="{5558F7D2-23F0-422D-8CFE-D57CF35E4B98}" type="pres">
      <dgm:prSet presAssocID="{BAC7F833-A88C-4673-BE68-945230FDD792}" presName="tx1" presStyleLbl="revTx" presStyleIdx="2" presStyleCnt="6"/>
      <dgm:spPr/>
    </dgm:pt>
    <dgm:pt modelId="{11C33EA9-6F34-49C0-8E90-A6FE34B9C2E7}" type="pres">
      <dgm:prSet presAssocID="{BAC7F833-A88C-4673-BE68-945230FDD792}" presName="vert1" presStyleCnt="0"/>
      <dgm:spPr/>
    </dgm:pt>
    <dgm:pt modelId="{9CF1D910-D900-4DD6-B6C6-AE1B6AA0318C}" type="pres">
      <dgm:prSet presAssocID="{3C7AACDD-2896-4492-BF7C-D1DF2ADABE6C}" presName="thickLine" presStyleLbl="alignNode1" presStyleIdx="3" presStyleCnt="6"/>
      <dgm:spPr/>
    </dgm:pt>
    <dgm:pt modelId="{5E8085EE-1FEC-4FE2-9EDB-A4158A1649A3}" type="pres">
      <dgm:prSet presAssocID="{3C7AACDD-2896-4492-BF7C-D1DF2ADABE6C}" presName="horz1" presStyleCnt="0"/>
      <dgm:spPr/>
    </dgm:pt>
    <dgm:pt modelId="{CDA81FCF-6DEA-4E8D-917C-E7AC158A7D38}" type="pres">
      <dgm:prSet presAssocID="{3C7AACDD-2896-4492-BF7C-D1DF2ADABE6C}" presName="tx1" presStyleLbl="revTx" presStyleIdx="3" presStyleCnt="6"/>
      <dgm:spPr/>
    </dgm:pt>
    <dgm:pt modelId="{D7A35057-240F-4845-A909-C01E0EF702FC}" type="pres">
      <dgm:prSet presAssocID="{3C7AACDD-2896-4492-BF7C-D1DF2ADABE6C}" presName="vert1" presStyleCnt="0"/>
      <dgm:spPr/>
    </dgm:pt>
    <dgm:pt modelId="{153CDF20-2EF6-4C79-8354-6C81206DD6BE}" type="pres">
      <dgm:prSet presAssocID="{D5C9060B-C1C8-478D-8A76-7425D7AC601D}" presName="thickLine" presStyleLbl="alignNode1" presStyleIdx="4" presStyleCnt="6"/>
      <dgm:spPr/>
    </dgm:pt>
    <dgm:pt modelId="{B8C27C81-577E-435A-BDB6-5D081DB68F3C}" type="pres">
      <dgm:prSet presAssocID="{D5C9060B-C1C8-478D-8A76-7425D7AC601D}" presName="horz1" presStyleCnt="0"/>
      <dgm:spPr/>
    </dgm:pt>
    <dgm:pt modelId="{BEA40AC3-4D00-4190-8F2E-FE9B5EB1FC15}" type="pres">
      <dgm:prSet presAssocID="{D5C9060B-C1C8-478D-8A76-7425D7AC601D}" presName="tx1" presStyleLbl="revTx" presStyleIdx="4" presStyleCnt="6"/>
      <dgm:spPr/>
    </dgm:pt>
    <dgm:pt modelId="{8C2FEF73-1B34-430A-B54A-473A2FA099DA}" type="pres">
      <dgm:prSet presAssocID="{D5C9060B-C1C8-478D-8A76-7425D7AC601D}" presName="vert1" presStyleCnt="0"/>
      <dgm:spPr/>
    </dgm:pt>
    <dgm:pt modelId="{047CF950-CC59-4E24-B997-155D9A972E27}" type="pres">
      <dgm:prSet presAssocID="{1513E8C9-0A29-4268-A133-EA9D22731680}" presName="thickLine" presStyleLbl="alignNode1" presStyleIdx="5" presStyleCnt="6"/>
      <dgm:spPr/>
    </dgm:pt>
    <dgm:pt modelId="{BA3583F5-C8B0-4178-A50D-952C1A684676}" type="pres">
      <dgm:prSet presAssocID="{1513E8C9-0A29-4268-A133-EA9D22731680}" presName="horz1" presStyleCnt="0"/>
      <dgm:spPr/>
    </dgm:pt>
    <dgm:pt modelId="{08AC9D82-59E0-454A-BE7F-1A1F559CBBD1}" type="pres">
      <dgm:prSet presAssocID="{1513E8C9-0A29-4268-A133-EA9D22731680}" presName="tx1" presStyleLbl="revTx" presStyleIdx="5" presStyleCnt="6"/>
      <dgm:spPr/>
    </dgm:pt>
    <dgm:pt modelId="{F40D9A40-C60F-44DE-995A-C4267672052D}" type="pres">
      <dgm:prSet presAssocID="{1513E8C9-0A29-4268-A133-EA9D22731680}" presName="vert1" presStyleCnt="0"/>
      <dgm:spPr/>
    </dgm:pt>
  </dgm:ptLst>
  <dgm:cxnLst>
    <dgm:cxn modelId="{B7387415-015F-496B-A82B-D16253510154}" type="presOf" srcId="{D5C9060B-C1C8-478D-8A76-7425D7AC601D}" destId="{BEA40AC3-4D00-4190-8F2E-FE9B5EB1FC15}" srcOrd="0" destOrd="0" presId="urn:microsoft.com/office/officeart/2008/layout/LinedList"/>
    <dgm:cxn modelId="{ABAA7819-F91E-4D67-A154-286EC0EEAEFD}" type="presOf" srcId="{1ADC6532-6F47-4A0A-8FF6-4C0D1B1CB3CB}" destId="{2169DB54-47BD-4335-BF25-53420E7AF830}" srcOrd="0" destOrd="0" presId="urn:microsoft.com/office/officeart/2008/layout/LinedList"/>
    <dgm:cxn modelId="{9DCE5632-E09D-4E23-9E26-0F256422375F}" srcId="{29FB0897-344C-4E6B-9A6B-30C79D3B52A5}" destId="{1513E8C9-0A29-4268-A133-EA9D22731680}" srcOrd="5" destOrd="0" parTransId="{29EBE49E-E998-498C-AF31-350D761946E0}" sibTransId="{BA85523A-5282-4953-A4A2-402749EB4584}"/>
    <dgm:cxn modelId="{A80C3E36-59BF-48C3-B8CA-D4467B374056}" type="presOf" srcId="{3C7AACDD-2896-4492-BF7C-D1DF2ADABE6C}" destId="{CDA81FCF-6DEA-4E8D-917C-E7AC158A7D38}" srcOrd="0" destOrd="0" presId="urn:microsoft.com/office/officeart/2008/layout/LinedList"/>
    <dgm:cxn modelId="{01271573-7D94-4CEC-91FF-27F15C028A5A}" type="presOf" srcId="{32E1C258-BA61-47EA-A32D-691853F99FD5}" destId="{B4B08DAC-783B-41BD-8BBF-B323A802C4B1}" srcOrd="0" destOrd="0" presId="urn:microsoft.com/office/officeart/2008/layout/LinedList"/>
    <dgm:cxn modelId="{D49D0E79-78FE-4D32-94A9-9B11CDFF82AA}" type="presOf" srcId="{29FB0897-344C-4E6B-9A6B-30C79D3B52A5}" destId="{646D3AC3-64AA-4D96-BF8E-231D6AE8EBF7}" srcOrd="0" destOrd="0" presId="urn:microsoft.com/office/officeart/2008/layout/LinedList"/>
    <dgm:cxn modelId="{AE66417E-7A5C-40F1-B52B-037552F0CE9E}" srcId="{29FB0897-344C-4E6B-9A6B-30C79D3B52A5}" destId="{3C7AACDD-2896-4492-BF7C-D1DF2ADABE6C}" srcOrd="3" destOrd="0" parTransId="{A71B5A5A-E178-49F2-9486-D9D70726CB04}" sibTransId="{4CFB474C-F8BD-4649-B7AB-14200F97E6A2}"/>
    <dgm:cxn modelId="{EC3DBD92-9BC4-4B9E-B129-A0E29EA44FCC}" srcId="{29FB0897-344C-4E6B-9A6B-30C79D3B52A5}" destId="{D5C9060B-C1C8-478D-8A76-7425D7AC601D}" srcOrd="4" destOrd="0" parTransId="{AEE88C9A-0CE7-42D6-8D37-828BC2606B2F}" sibTransId="{71FD1C3C-FAD3-4340-B6FC-8CA10E3FA879}"/>
    <dgm:cxn modelId="{70A7F7AD-C505-4CEC-8F48-21F1095F823A}" srcId="{29FB0897-344C-4E6B-9A6B-30C79D3B52A5}" destId="{32E1C258-BA61-47EA-A32D-691853F99FD5}" srcOrd="0" destOrd="0" parTransId="{9BB8F241-97A7-46D7-96BC-E04B60F700BA}" sibTransId="{7102869D-24A3-4972-A991-0AD077F953C8}"/>
    <dgm:cxn modelId="{018D86B3-CF94-4D9E-9968-35EB21F71E0B}" type="presOf" srcId="{1513E8C9-0A29-4268-A133-EA9D22731680}" destId="{08AC9D82-59E0-454A-BE7F-1A1F559CBBD1}" srcOrd="0" destOrd="0" presId="urn:microsoft.com/office/officeart/2008/layout/LinedList"/>
    <dgm:cxn modelId="{1B32B2BC-6394-4157-B610-C9F6F1E10942}" srcId="{29FB0897-344C-4E6B-9A6B-30C79D3B52A5}" destId="{1ADC6532-6F47-4A0A-8FF6-4C0D1B1CB3CB}" srcOrd="1" destOrd="0" parTransId="{23637928-E700-4CDC-AF39-3319620CA668}" sibTransId="{501FA6B2-4093-4C42-9984-5E20DE3D3103}"/>
    <dgm:cxn modelId="{C48B01BF-9D46-4A71-8ECC-C58179FCA97D}" type="presOf" srcId="{BAC7F833-A88C-4673-BE68-945230FDD792}" destId="{5558F7D2-23F0-422D-8CFE-D57CF35E4B98}" srcOrd="0" destOrd="0" presId="urn:microsoft.com/office/officeart/2008/layout/LinedList"/>
    <dgm:cxn modelId="{C1999AC3-790D-4D91-9234-7254C8AD5BDD}" srcId="{29FB0897-344C-4E6B-9A6B-30C79D3B52A5}" destId="{BAC7F833-A88C-4673-BE68-945230FDD792}" srcOrd="2" destOrd="0" parTransId="{B70D4577-CB39-400A-B964-5EF19CEC7F19}" sibTransId="{9F1094F4-147E-49A6-A3E5-5651159BB578}"/>
    <dgm:cxn modelId="{B7F31252-2BA5-4CC1-9BE0-A796D11C6C35}" type="presParOf" srcId="{646D3AC3-64AA-4D96-BF8E-231D6AE8EBF7}" destId="{E4CF4175-88CB-40AF-9822-A1C4B79A993E}" srcOrd="0" destOrd="0" presId="urn:microsoft.com/office/officeart/2008/layout/LinedList"/>
    <dgm:cxn modelId="{DCC83AA1-FA33-44B2-A7D5-999449B76477}" type="presParOf" srcId="{646D3AC3-64AA-4D96-BF8E-231D6AE8EBF7}" destId="{9C89CFA9-1CAC-4279-BE48-975830DC3C2A}" srcOrd="1" destOrd="0" presId="urn:microsoft.com/office/officeart/2008/layout/LinedList"/>
    <dgm:cxn modelId="{7167D164-9D5D-4FEB-AC69-7FDBC01D5CDC}" type="presParOf" srcId="{9C89CFA9-1CAC-4279-BE48-975830DC3C2A}" destId="{B4B08DAC-783B-41BD-8BBF-B323A802C4B1}" srcOrd="0" destOrd="0" presId="urn:microsoft.com/office/officeart/2008/layout/LinedList"/>
    <dgm:cxn modelId="{FE2C1CAA-9F2C-4A3B-8F83-7CE9FD022B7A}" type="presParOf" srcId="{9C89CFA9-1CAC-4279-BE48-975830DC3C2A}" destId="{574AE93B-7B14-45C5-A102-EB53DCDB486B}" srcOrd="1" destOrd="0" presId="urn:microsoft.com/office/officeart/2008/layout/LinedList"/>
    <dgm:cxn modelId="{DE4F4E53-2F14-47B2-9611-8B1E015B3A37}" type="presParOf" srcId="{646D3AC3-64AA-4D96-BF8E-231D6AE8EBF7}" destId="{211AB354-C3B9-4210-B0BF-B02478063C18}" srcOrd="2" destOrd="0" presId="urn:microsoft.com/office/officeart/2008/layout/LinedList"/>
    <dgm:cxn modelId="{AA5EDCF1-11C6-4993-AFDA-0ABEB4BD3E88}" type="presParOf" srcId="{646D3AC3-64AA-4D96-BF8E-231D6AE8EBF7}" destId="{1870D587-7506-4CD9-AC71-DEBBDC7CB5A7}" srcOrd="3" destOrd="0" presId="urn:microsoft.com/office/officeart/2008/layout/LinedList"/>
    <dgm:cxn modelId="{A596575C-19E3-4D01-9915-D6EDEF46891B}" type="presParOf" srcId="{1870D587-7506-4CD9-AC71-DEBBDC7CB5A7}" destId="{2169DB54-47BD-4335-BF25-53420E7AF830}" srcOrd="0" destOrd="0" presId="urn:microsoft.com/office/officeart/2008/layout/LinedList"/>
    <dgm:cxn modelId="{3CAD6184-106E-4B1A-9F15-931809F400CF}" type="presParOf" srcId="{1870D587-7506-4CD9-AC71-DEBBDC7CB5A7}" destId="{99DEACD8-8D0A-46AD-BA0D-3A473943A653}" srcOrd="1" destOrd="0" presId="urn:microsoft.com/office/officeart/2008/layout/LinedList"/>
    <dgm:cxn modelId="{C61685AA-491B-4B6E-81F9-C92A08223A81}" type="presParOf" srcId="{646D3AC3-64AA-4D96-BF8E-231D6AE8EBF7}" destId="{A22EBB95-724D-4E9F-BAD9-EE0EB09E51E8}" srcOrd="4" destOrd="0" presId="urn:microsoft.com/office/officeart/2008/layout/LinedList"/>
    <dgm:cxn modelId="{82EC75FA-55FF-41F6-9D5C-33A68FDAA3AA}" type="presParOf" srcId="{646D3AC3-64AA-4D96-BF8E-231D6AE8EBF7}" destId="{C7BC394D-7608-4489-90EE-CB7E22DD395E}" srcOrd="5" destOrd="0" presId="urn:microsoft.com/office/officeart/2008/layout/LinedList"/>
    <dgm:cxn modelId="{6BFADA16-177F-42B9-B128-659645CF8534}" type="presParOf" srcId="{C7BC394D-7608-4489-90EE-CB7E22DD395E}" destId="{5558F7D2-23F0-422D-8CFE-D57CF35E4B98}" srcOrd="0" destOrd="0" presId="urn:microsoft.com/office/officeart/2008/layout/LinedList"/>
    <dgm:cxn modelId="{A6B2D555-4FB2-4AA9-A30C-86BD9A2A8F9D}" type="presParOf" srcId="{C7BC394D-7608-4489-90EE-CB7E22DD395E}" destId="{11C33EA9-6F34-49C0-8E90-A6FE34B9C2E7}" srcOrd="1" destOrd="0" presId="urn:microsoft.com/office/officeart/2008/layout/LinedList"/>
    <dgm:cxn modelId="{4F3D343E-193B-48C0-B30B-26ED22CA5F82}" type="presParOf" srcId="{646D3AC3-64AA-4D96-BF8E-231D6AE8EBF7}" destId="{9CF1D910-D900-4DD6-B6C6-AE1B6AA0318C}" srcOrd="6" destOrd="0" presId="urn:microsoft.com/office/officeart/2008/layout/LinedList"/>
    <dgm:cxn modelId="{D074E496-138D-473B-AAEB-D9153C01872A}" type="presParOf" srcId="{646D3AC3-64AA-4D96-BF8E-231D6AE8EBF7}" destId="{5E8085EE-1FEC-4FE2-9EDB-A4158A1649A3}" srcOrd="7" destOrd="0" presId="urn:microsoft.com/office/officeart/2008/layout/LinedList"/>
    <dgm:cxn modelId="{A585C9D2-418E-46E6-9E88-A4821A9A721E}" type="presParOf" srcId="{5E8085EE-1FEC-4FE2-9EDB-A4158A1649A3}" destId="{CDA81FCF-6DEA-4E8D-917C-E7AC158A7D38}" srcOrd="0" destOrd="0" presId="urn:microsoft.com/office/officeart/2008/layout/LinedList"/>
    <dgm:cxn modelId="{E794AAB7-6631-44F5-BCA7-F564565054CF}" type="presParOf" srcId="{5E8085EE-1FEC-4FE2-9EDB-A4158A1649A3}" destId="{D7A35057-240F-4845-A909-C01E0EF702FC}" srcOrd="1" destOrd="0" presId="urn:microsoft.com/office/officeart/2008/layout/LinedList"/>
    <dgm:cxn modelId="{C78B47D3-2E0A-46DD-9D89-871A4113D9A9}" type="presParOf" srcId="{646D3AC3-64AA-4D96-BF8E-231D6AE8EBF7}" destId="{153CDF20-2EF6-4C79-8354-6C81206DD6BE}" srcOrd="8" destOrd="0" presId="urn:microsoft.com/office/officeart/2008/layout/LinedList"/>
    <dgm:cxn modelId="{D9B9665C-FA5D-477E-83DE-478A3485A3F2}" type="presParOf" srcId="{646D3AC3-64AA-4D96-BF8E-231D6AE8EBF7}" destId="{B8C27C81-577E-435A-BDB6-5D081DB68F3C}" srcOrd="9" destOrd="0" presId="urn:microsoft.com/office/officeart/2008/layout/LinedList"/>
    <dgm:cxn modelId="{DA4682E7-84BF-462E-AFA1-EA43E51004E4}" type="presParOf" srcId="{B8C27C81-577E-435A-BDB6-5D081DB68F3C}" destId="{BEA40AC3-4D00-4190-8F2E-FE9B5EB1FC15}" srcOrd="0" destOrd="0" presId="urn:microsoft.com/office/officeart/2008/layout/LinedList"/>
    <dgm:cxn modelId="{35A4C2C2-B913-47FA-B169-BBB0096501DD}" type="presParOf" srcId="{B8C27C81-577E-435A-BDB6-5D081DB68F3C}" destId="{8C2FEF73-1B34-430A-B54A-473A2FA099DA}" srcOrd="1" destOrd="0" presId="urn:microsoft.com/office/officeart/2008/layout/LinedList"/>
    <dgm:cxn modelId="{175CADF8-0BAC-4AD1-B3EB-C7AC378D7754}" type="presParOf" srcId="{646D3AC3-64AA-4D96-BF8E-231D6AE8EBF7}" destId="{047CF950-CC59-4E24-B997-155D9A972E27}" srcOrd="10" destOrd="0" presId="urn:microsoft.com/office/officeart/2008/layout/LinedList"/>
    <dgm:cxn modelId="{2140E73C-B9A0-4EB3-ADEE-5504927863B1}" type="presParOf" srcId="{646D3AC3-64AA-4D96-BF8E-231D6AE8EBF7}" destId="{BA3583F5-C8B0-4178-A50D-952C1A684676}" srcOrd="11" destOrd="0" presId="urn:microsoft.com/office/officeart/2008/layout/LinedList"/>
    <dgm:cxn modelId="{7F320B10-7F8F-4B98-AAB2-B4E941498509}" type="presParOf" srcId="{BA3583F5-C8B0-4178-A50D-952C1A684676}" destId="{08AC9D82-59E0-454A-BE7F-1A1F559CBBD1}" srcOrd="0" destOrd="0" presId="urn:microsoft.com/office/officeart/2008/layout/LinedList"/>
    <dgm:cxn modelId="{C1FD94BA-9C58-4346-AFCA-C0131461B967}" type="presParOf" srcId="{BA3583F5-C8B0-4178-A50D-952C1A684676}" destId="{F40D9A40-C60F-44DE-995A-C4267672052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9FB0897-344C-4E6B-9A6B-30C79D3B52A5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2E1C258-BA61-47EA-A32D-691853F99FD5}">
      <dgm:prSet/>
      <dgm:spPr/>
      <dgm:t>
        <a:bodyPr/>
        <a:lstStyle/>
        <a:p>
          <a:r>
            <a:rPr lang="en-GB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-e denotes “Does a file exist”</a:t>
          </a:r>
          <a:endParaRPr lang="en-US" dirty="0"/>
        </a:p>
      </dgm:t>
    </dgm:pt>
    <dgm:pt modelId="{9BB8F241-97A7-46D7-96BC-E04B60F700BA}" type="parTrans" cxnId="{70A7F7AD-C505-4CEC-8F48-21F1095F823A}">
      <dgm:prSet/>
      <dgm:spPr/>
      <dgm:t>
        <a:bodyPr/>
        <a:lstStyle/>
        <a:p>
          <a:endParaRPr lang="en-US"/>
        </a:p>
      </dgm:t>
    </dgm:pt>
    <dgm:pt modelId="{7102869D-24A3-4972-A991-0AD077F953C8}" type="sibTrans" cxnId="{70A7F7AD-C505-4CEC-8F48-21F1095F823A}">
      <dgm:prSet/>
      <dgm:spPr/>
      <dgm:t>
        <a:bodyPr/>
        <a:lstStyle/>
        <a:p>
          <a:endParaRPr lang="en-US"/>
        </a:p>
      </dgm:t>
    </dgm:pt>
    <dgm:pt modelId="{1ADC6532-6F47-4A0A-8FF6-4C0D1B1CB3CB}">
      <dgm:prSet/>
      <dgm:spPr/>
      <dgm:t>
        <a:bodyPr/>
        <a:lstStyle/>
        <a:p>
          <a:r>
            <a:rPr lang="en-GB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-f means “Test if a file”</a:t>
          </a:r>
          <a:endParaRPr lang="en-US" dirty="0"/>
        </a:p>
      </dgm:t>
    </dgm:pt>
    <dgm:pt modelId="{23637928-E700-4CDC-AF39-3319620CA668}" type="parTrans" cxnId="{1B32B2BC-6394-4157-B610-C9F6F1E10942}">
      <dgm:prSet/>
      <dgm:spPr/>
      <dgm:t>
        <a:bodyPr/>
        <a:lstStyle/>
        <a:p>
          <a:endParaRPr lang="en-US"/>
        </a:p>
      </dgm:t>
    </dgm:pt>
    <dgm:pt modelId="{501FA6B2-4093-4C42-9984-5E20DE3D3103}" type="sibTrans" cxnId="{1B32B2BC-6394-4157-B610-C9F6F1E10942}">
      <dgm:prSet/>
      <dgm:spPr/>
      <dgm:t>
        <a:bodyPr/>
        <a:lstStyle/>
        <a:p>
          <a:endParaRPr lang="en-US"/>
        </a:p>
      </dgm:t>
    </dgm:pt>
    <dgm:pt modelId="{BAC7F833-A88C-4673-BE68-945230FDD792}">
      <dgm:prSet/>
      <dgm:spPr/>
      <dgm:t>
        <a:bodyPr/>
        <a:lstStyle/>
        <a:p>
          <a:r>
            <a:rPr lang="en-GB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-d means “test if a directory”</a:t>
          </a:r>
          <a:endParaRPr lang="en-US" dirty="0"/>
        </a:p>
      </dgm:t>
    </dgm:pt>
    <dgm:pt modelId="{B70D4577-CB39-400A-B964-5EF19CEC7F19}" type="parTrans" cxnId="{C1999AC3-790D-4D91-9234-7254C8AD5BDD}">
      <dgm:prSet/>
      <dgm:spPr/>
      <dgm:t>
        <a:bodyPr/>
        <a:lstStyle/>
        <a:p>
          <a:endParaRPr lang="en-US"/>
        </a:p>
      </dgm:t>
    </dgm:pt>
    <dgm:pt modelId="{9F1094F4-147E-49A6-A3E5-5651159BB578}" type="sibTrans" cxnId="{C1999AC3-790D-4D91-9234-7254C8AD5BDD}">
      <dgm:prSet/>
      <dgm:spPr/>
      <dgm:t>
        <a:bodyPr/>
        <a:lstStyle/>
        <a:p>
          <a:endParaRPr lang="en-US"/>
        </a:p>
      </dgm:t>
    </dgm:pt>
    <dgm:pt modelId="{5B7F0FB4-65E2-224E-BB92-22C91D8FB128}">
      <dgm:prSet/>
      <dgm:spPr/>
      <dgm:t>
        <a:bodyPr/>
        <a:lstStyle/>
        <a:p>
          <a:r>
            <a:rPr lang="en-GB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-l means “test if a symbolic link”</a:t>
          </a:r>
          <a:endParaRPr lang="en-US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gm:t>
    </dgm:pt>
    <dgm:pt modelId="{4654E21B-0AD8-5D4E-825F-7331E0074DD3}" type="parTrans" cxnId="{3AA40BBC-8582-074C-96D1-D7BDFA9B1D3D}">
      <dgm:prSet/>
      <dgm:spPr/>
      <dgm:t>
        <a:bodyPr/>
        <a:lstStyle/>
        <a:p>
          <a:endParaRPr lang="en-US"/>
        </a:p>
      </dgm:t>
    </dgm:pt>
    <dgm:pt modelId="{79C0F27C-D400-3C40-819B-D8BF8433277D}" type="sibTrans" cxnId="{3AA40BBC-8582-074C-96D1-D7BDFA9B1D3D}">
      <dgm:prSet/>
      <dgm:spPr/>
      <dgm:t>
        <a:bodyPr/>
        <a:lstStyle/>
        <a:p>
          <a:endParaRPr lang="en-US"/>
        </a:p>
      </dgm:t>
    </dgm:pt>
    <dgm:pt modelId="{FE5101DB-9CE4-0241-9C4B-F9E0AB266BAC}">
      <dgm:prSet/>
      <dgm:spPr/>
      <dgm:t>
        <a:bodyPr/>
        <a:lstStyle/>
        <a:p>
          <a:r>
            <a:rPr lang="en-GB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-n means “if a file was modified after it was last read”</a:t>
          </a:r>
          <a:endParaRPr lang="en-US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gm:t>
    </dgm:pt>
    <dgm:pt modelId="{384F5E01-E4C6-584D-9FAF-CDE011B3E9E7}" type="parTrans" cxnId="{2E94CB89-6608-224F-9151-8F720D4E3067}">
      <dgm:prSet/>
      <dgm:spPr/>
      <dgm:t>
        <a:bodyPr/>
        <a:lstStyle/>
        <a:p>
          <a:endParaRPr lang="en-US"/>
        </a:p>
      </dgm:t>
    </dgm:pt>
    <dgm:pt modelId="{D665B66C-F751-9548-9599-874E8A22048E}" type="sibTrans" cxnId="{2E94CB89-6608-224F-9151-8F720D4E3067}">
      <dgm:prSet/>
      <dgm:spPr/>
      <dgm:t>
        <a:bodyPr/>
        <a:lstStyle/>
        <a:p>
          <a:endParaRPr lang="en-US"/>
        </a:p>
      </dgm:t>
    </dgm:pt>
    <dgm:pt modelId="{A52931CB-76D3-B443-A89C-C07F832B6858}">
      <dgm:prSet/>
      <dgm:spPr/>
      <dgm:t>
        <a:bodyPr/>
        <a:lstStyle/>
        <a:p>
          <a:r>
            <a:rPr lang="en-GB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-o means “if the current user owns the file”</a:t>
          </a:r>
          <a:endParaRPr lang="en-US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gm:t>
    </dgm:pt>
    <dgm:pt modelId="{BD28F022-E150-184E-A78D-530B2369B34D}" type="parTrans" cxnId="{62E8F353-5622-284C-A6B3-60B737D44291}">
      <dgm:prSet/>
      <dgm:spPr/>
      <dgm:t>
        <a:bodyPr/>
        <a:lstStyle/>
        <a:p>
          <a:endParaRPr lang="en-US"/>
        </a:p>
      </dgm:t>
    </dgm:pt>
    <dgm:pt modelId="{4AF0CC51-786D-954C-ADF3-7C0DA136F23D}" type="sibTrans" cxnId="{62E8F353-5622-284C-A6B3-60B737D44291}">
      <dgm:prSet/>
      <dgm:spPr/>
      <dgm:t>
        <a:bodyPr/>
        <a:lstStyle/>
        <a:p>
          <a:endParaRPr lang="en-US"/>
        </a:p>
      </dgm:t>
    </dgm:pt>
    <dgm:pt modelId="{94E7DF14-416D-4B44-82A0-C887368471F1}">
      <dgm:prSet/>
      <dgm:spPr/>
      <dgm:t>
        <a:bodyPr/>
        <a:lstStyle/>
        <a:p>
          <a:r>
            <a:rPr lang="en-GB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-c means “if the file’s group ID matches the current user’s”</a:t>
          </a:r>
          <a:endParaRPr lang="en-US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gm:t>
    </dgm:pt>
    <dgm:pt modelId="{F9AA801C-B034-F744-8677-AEA5A1A0FDB1}" type="parTrans" cxnId="{A9C35F88-0756-B145-846F-363ADB99E244}">
      <dgm:prSet/>
      <dgm:spPr/>
      <dgm:t>
        <a:bodyPr/>
        <a:lstStyle/>
        <a:p>
          <a:endParaRPr lang="en-US"/>
        </a:p>
      </dgm:t>
    </dgm:pt>
    <dgm:pt modelId="{98CA11FB-62F7-9C48-AF20-7536A47A95DD}" type="sibTrans" cxnId="{A9C35F88-0756-B145-846F-363ADB99E244}">
      <dgm:prSet/>
      <dgm:spPr/>
      <dgm:t>
        <a:bodyPr/>
        <a:lstStyle/>
        <a:p>
          <a:endParaRPr lang="en-US"/>
        </a:p>
      </dgm:t>
    </dgm:pt>
    <dgm:pt modelId="{E4B7C174-362B-3D46-B7F4-5C1D99833186}">
      <dgm:prSet/>
      <dgm:spPr/>
      <dgm:t>
        <a:bodyPr/>
        <a:lstStyle/>
        <a:p>
          <a:r>
            <a:rPr lang="en-GB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-s means “if the file has a size greater than 0”</a:t>
          </a:r>
          <a:endParaRPr lang="en-US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gm:t>
    </dgm:pt>
    <dgm:pt modelId="{A692191B-3D20-E542-8FE4-FD8897FFC866}" type="parTrans" cxnId="{A42F1AF3-7C05-AF48-964A-8E5092BCC620}">
      <dgm:prSet/>
      <dgm:spPr/>
      <dgm:t>
        <a:bodyPr/>
        <a:lstStyle/>
        <a:p>
          <a:endParaRPr lang="en-US"/>
        </a:p>
      </dgm:t>
    </dgm:pt>
    <dgm:pt modelId="{AF5538DA-2568-2243-B04A-52EEFCF99693}" type="sibTrans" cxnId="{A42F1AF3-7C05-AF48-964A-8E5092BCC620}">
      <dgm:prSet/>
      <dgm:spPr/>
      <dgm:t>
        <a:bodyPr/>
        <a:lstStyle/>
        <a:p>
          <a:endParaRPr lang="en-US"/>
        </a:p>
      </dgm:t>
    </dgm:pt>
    <dgm:pt modelId="{8112B101-2C0B-194A-930B-469E9C553AA0}">
      <dgm:prSet/>
      <dgm:spPr/>
      <dgm:t>
        <a:bodyPr/>
        <a:lstStyle/>
        <a:p>
          <a:r>
            <a:rPr lang="en-GB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-r means “if the file has read permission”</a:t>
          </a:r>
          <a:endParaRPr lang="en-US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gm:t>
    </dgm:pt>
    <dgm:pt modelId="{F99C3267-0CFF-6541-A3E2-7197BF8116B2}" type="parTrans" cxnId="{95A98CDF-5437-444F-B738-F1E28508D145}">
      <dgm:prSet/>
      <dgm:spPr/>
      <dgm:t>
        <a:bodyPr/>
        <a:lstStyle/>
        <a:p>
          <a:endParaRPr lang="en-US"/>
        </a:p>
      </dgm:t>
    </dgm:pt>
    <dgm:pt modelId="{502ED7FC-928D-4844-A07F-674C93271EB0}" type="sibTrans" cxnId="{95A98CDF-5437-444F-B738-F1E28508D145}">
      <dgm:prSet/>
      <dgm:spPr/>
      <dgm:t>
        <a:bodyPr/>
        <a:lstStyle/>
        <a:p>
          <a:endParaRPr lang="en-US"/>
        </a:p>
      </dgm:t>
    </dgm:pt>
    <dgm:pt modelId="{CF1CE494-16E4-9141-9203-88586091D6FD}">
      <dgm:prSet/>
      <dgm:spPr/>
      <dgm:t>
        <a:bodyPr/>
        <a:lstStyle/>
        <a:p>
          <a:r>
            <a:rPr lang="en-GB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-w means “if the file has write permission”</a:t>
          </a:r>
          <a:endParaRPr lang="en-US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gm:t>
    </dgm:pt>
    <dgm:pt modelId="{E87E2172-2C1D-3A4B-9DD7-FB2170B01EB7}" type="parTrans" cxnId="{65DD5FF9-716B-8F49-A9D6-9087BB6F744C}">
      <dgm:prSet/>
      <dgm:spPr/>
      <dgm:t>
        <a:bodyPr/>
        <a:lstStyle/>
        <a:p>
          <a:endParaRPr lang="en-US"/>
        </a:p>
      </dgm:t>
    </dgm:pt>
    <dgm:pt modelId="{8D0AD458-C3F9-A747-B92A-0B75E1539754}" type="sibTrans" cxnId="{65DD5FF9-716B-8F49-A9D6-9087BB6F744C}">
      <dgm:prSet/>
      <dgm:spPr/>
      <dgm:t>
        <a:bodyPr/>
        <a:lstStyle/>
        <a:p>
          <a:endParaRPr lang="en-US"/>
        </a:p>
      </dgm:t>
    </dgm:pt>
    <dgm:pt modelId="{62058E4A-8F58-8B41-85B8-45F3E47CECF6}">
      <dgm:prSet/>
      <dgm:spPr/>
      <dgm:t>
        <a:bodyPr/>
        <a:lstStyle/>
        <a:p>
          <a:r>
            <a:rPr lang="en-GB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-x means “if the file has execute permission”</a:t>
          </a:r>
          <a:endParaRPr lang="en-US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gm:t>
    </dgm:pt>
    <dgm:pt modelId="{90CBA8FD-179C-FD46-83E2-B143DCA42D45}" type="parTrans" cxnId="{10D6DF5E-5DFF-9441-8A75-AA57293EB136}">
      <dgm:prSet/>
      <dgm:spPr/>
      <dgm:t>
        <a:bodyPr/>
        <a:lstStyle/>
        <a:p>
          <a:endParaRPr lang="en-US"/>
        </a:p>
      </dgm:t>
    </dgm:pt>
    <dgm:pt modelId="{D108EDB8-1D46-A846-8D77-E67F607816B6}" type="sibTrans" cxnId="{10D6DF5E-5DFF-9441-8A75-AA57293EB136}">
      <dgm:prSet/>
      <dgm:spPr/>
      <dgm:t>
        <a:bodyPr/>
        <a:lstStyle/>
        <a:p>
          <a:endParaRPr lang="en-US"/>
        </a:p>
      </dgm:t>
    </dgm:pt>
    <dgm:pt modelId="{646D3AC3-64AA-4D96-BF8E-231D6AE8EBF7}" type="pres">
      <dgm:prSet presAssocID="{29FB0897-344C-4E6B-9A6B-30C79D3B52A5}" presName="vert0" presStyleCnt="0">
        <dgm:presLayoutVars>
          <dgm:dir/>
          <dgm:animOne val="branch"/>
          <dgm:animLvl val="lvl"/>
        </dgm:presLayoutVars>
      </dgm:prSet>
      <dgm:spPr/>
    </dgm:pt>
    <dgm:pt modelId="{E4CF4175-88CB-40AF-9822-A1C4B79A993E}" type="pres">
      <dgm:prSet presAssocID="{32E1C258-BA61-47EA-A32D-691853F99FD5}" presName="thickLine" presStyleLbl="alignNode1" presStyleIdx="0" presStyleCnt="11" custLinFactNeighborX="59147" custLinFactNeighborY="-23858"/>
      <dgm:spPr/>
    </dgm:pt>
    <dgm:pt modelId="{9C89CFA9-1CAC-4279-BE48-975830DC3C2A}" type="pres">
      <dgm:prSet presAssocID="{32E1C258-BA61-47EA-A32D-691853F99FD5}" presName="horz1" presStyleCnt="0"/>
      <dgm:spPr/>
    </dgm:pt>
    <dgm:pt modelId="{B4B08DAC-783B-41BD-8BBF-B323A802C4B1}" type="pres">
      <dgm:prSet presAssocID="{32E1C258-BA61-47EA-A32D-691853F99FD5}" presName="tx1" presStyleLbl="revTx" presStyleIdx="0" presStyleCnt="11"/>
      <dgm:spPr/>
    </dgm:pt>
    <dgm:pt modelId="{574AE93B-7B14-45C5-A102-EB53DCDB486B}" type="pres">
      <dgm:prSet presAssocID="{32E1C258-BA61-47EA-A32D-691853F99FD5}" presName="vert1" presStyleCnt="0"/>
      <dgm:spPr/>
    </dgm:pt>
    <dgm:pt modelId="{211AB354-C3B9-4210-B0BF-B02478063C18}" type="pres">
      <dgm:prSet presAssocID="{1ADC6532-6F47-4A0A-8FF6-4C0D1B1CB3CB}" presName="thickLine" presStyleLbl="alignNode1" presStyleIdx="1" presStyleCnt="11"/>
      <dgm:spPr/>
    </dgm:pt>
    <dgm:pt modelId="{1870D587-7506-4CD9-AC71-DEBBDC7CB5A7}" type="pres">
      <dgm:prSet presAssocID="{1ADC6532-6F47-4A0A-8FF6-4C0D1B1CB3CB}" presName="horz1" presStyleCnt="0"/>
      <dgm:spPr/>
    </dgm:pt>
    <dgm:pt modelId="{2169DB54-47BD-4335-BF25-53420E7AF830}" type="pres">
      <dgm:prSet presAssocID="{1ADC6532-6F47-4A0A-8FF6-4C0D1B1CB3CB}" presName="tx1" presStyleLbl="revTx" presStyleIdx="1" presStyleCnt="11"/>
      <dgm:spPr/>
    </dgm:pt>
    <dgm:pt modelId="{99DEACD8-8D0A-46AD-BA0D-3A473943A653}" type="pres">
      <dgm:prSet presAssocID="{1ADC6532-6F47-4A0A-8FF6-4C0D1B1CB3CB}" presName="vert1" presStyleCnt="0"/>
      <dgm:spPr/>
    </dgm:pt>
    <dgm:pt modelId="{A22EBB95-724D-4E9F-BAD9-EE0EB09E51E8}" type="pres">
      <dgm:prSet presAssocID="{BAC7F833-A88C-4673-BE68-945230FDD792}" presName="thickLine" presStyleLbl="alignNode1" presStyleIdx="2" presStyleCnt="11"/>
      <dgm:spPr/>
    </dgm:pt>
    <dgm:pt modelId="{C7BC394D-7608-4489-90EE-CB7E22DD395E}" type="pres">
      <dgm:prSet presAssocID="{BAC7F833-A88C-4673-BE68-945230FDD792}" presName="horz1" presStyleCnt="0"/>
      <dgm:spPr/>
    </dgm:pt>
    <dgm:pt modelId="{5558F7D2-23F0-422D-8CFE-D57CF35E4B98}" type="pres">
      <dgm:prSet presAssocID="{BAC7F833-A88C-4673-BE68-945230FDD792}" presName="tx1" presStyleLbl="revTx" presStyleIdx="2" presStyleCnt="11"/>
      <dgm:spPr/>
    </dgm:pt>
    <dgm:pt modelId="{11C33EA9-6F34-49C0-8E90-A6FE34B9C2E7}" type="pres">
      <dgm:prSet presAssocID="{BAC7F833-A88C-4673-BE68-945230FDD792}" presName="vert1" presStyleCnt="0"/>
      <dgm:spPr/>
    </dgm:pt>
    <dgm:pt modelId="{FD694893-0AA8-7243-9168-CA098413430C}" type="pres">
      <dgm:prSet presAssocID="{5B7F0FB4-65E2-224E-BB92-22C91D8FB128}" presName="thickLine" presStyleLbl="alignNode1" presStyleIdx="3" presStyleCnt="11"/>
      <dgm:spPr/>
    </dgm:pt>
    <dgm:pt modelId="{629A6CA1-CEE6-D542-97B1-43FD98BF928A}" type="pres">
      <dgm:prSet presAssocID="{5B7F0FB4-65E2-224E-BB92-22C91D8FB128}" presName="horz1" presStyleCnt="0"/>
      <dgm:spPr/>
    </dgm:pt>
    <dgm:pt modelId="{2C6DE75A-85D8-3048-8522-E0675CBF5BA2}" type="pres">
      <dgm:prSet presAssocID="{5B7F0FB4-65E2-224E-BB92-22C91D8FB128}" presName="tx1" presStyleLbl="revTx" presStyleIdx="3" presStyleCnt="11"/>
      <dgm:spPr/>
    </dgm:pt>
    <dgm:pt modelId="{2B7F9C92-4EDD-EA4A-ADFC-70D920BD10DA}" type="pres">
      <dgm:prSet presAssocID="{5B7F0FB4-65E2-224E-BB92-22C91D8FB128}" presName="vert1" presStyleCnt="0"/>
      <dgm:spPr/>
    </dgm:pt>
    <dgm:pt modelId="{6715A78F-BD87-1D43-8D75-03B959F26E4C}" type="pres">
      <dgm:prSet presAssocID="{FE5101DB-9CE4-0241-9C4B-F9E0AB266BAC}" presName="thickLine" presStyleLbl="alignNode1" presStyleIdx="4" presStyleCnt="11"/>
      <dgm:spPr/>
    </dgm:pt>
    <dgm:pt modelId="{5AA02399-01D8-FE4A-A24A-A799217B4527}" type="pres">
      <dgm:prSet presAssocID="{FE5101DB-9CE4-0241-9C4B-F9E0AB266BAC}" presName="horz1" presStyleCnt="0"/>
      <dgm:spPr/>
    </dgm:pt>
    <dgm:pt modelId="{58292307-3802-4F4A-916C-E7A67E38F0E0}" type="pres">
      <dgm:prSet presAssocID="{FE5101DB-9CE4-0241-9C4B-F9E0AB266BAC}" presName="tx1" presStyleLbl="revTx" presStyleIdx="4" presStyleCnt="11"/>
      <dgm:spPr/>
    </dgm:pt>
    <dgm:pt modelId="{CC6B3605-8833-D441-873A-B69E09EE5C26}" type="pres">
      <dgm:prSet presAssocID="{FE5101DB-9CE4-0241-9C4B-F9E0AB266BAC}" presName="vert1" presStyleCnt="0"/>
      <dgm:spPr/>
    </dgm:pt>
    <dgm:pt modelId="{F11F0D92-F721-1642-8461-E7EA3C4C3F3A}" type="pres">
      <dgm:prSet presAssocID="{A52931CB-76D3-B443-A89C-C07F832B6858}" presName="thickLine" presStyleLbl="alignNode1" presStyleIdx="5" presStyleCnt="11"/>
      <dgm:spPr/>
    </dgm:pt>
    <dgm:pt modelId="{235EC0D7-1283-5F40-BA7D-4221513A271B}" type="pres">
      <dgm:prSet presAssocID="{A52931CB-76D3-B443-A89C-C07F832B6858}" presName="horz1" presStyleCnt="0"/>
      <dgm:spPr/>
    </dgm:pt>
    <dgm:pt modelId="{896BD943-3E94-6448-9971-3122A9B6EC1B}" type="pres">
      <dgm:prSet presAssocID="{A52931CB-76D3-B443-A89C-C07F832B6858}" presName="tx1" presStyleLbl="revTx" presStyleIdx="5" presStyleCnt="11"/>
      <dgm:spPr/>
    </dgm:pt>
    <dgm:pt modelId="{7F9D7644-EC32-E94A-AB6C-AB65364EC97A}" type="pres">
      <dgm:prSet presAssocID="{A52931CB-76D3-B443-A89C-C07F832B6858}" presName="vert1" presStyleCnt="0"/>
      <dgm:spPr/>
    </dgm:pt>
    <dgm:pt modelId="{AD2C9616-A91D-034A-AD22-518C703786D3}" type="pres">
      <dgm:prSet presAssocID="{94E7DF14-416D-4B44-82A0-C887368471F1}" presName="thickLine" presStyleLbl="alignNode1" presStyleIdx="6" presStyleCnt="11"/>
      <dgm:spPr/>
    </dgm:pt>
    <dgm:pt modelId="{E547A3F8-EA78-3842-BEE0-E64E977D4577}" type="pres">
      <dgm:prSet presAssocID="{94E7DF14-416D-4B44-82A0-C887368471F1}" presName="horz1" presStyleCnt="0"/>
      <dgm:spPr/>
    </dgm:pt>
    <dgm:pt modelId="{352A0987-7D70-FE45-BC1E-C3C232E6B741}" type="pres">
      <dgm:prSet presAssocID="{94E7DF14-416D-4B44-82A0-C887368471F1}" presName="tx1" presStyleLbl="revTx" presStyleIdx="6" presStyleCnt="11"/>
      <dgm:spPr/>
    </dgm:pt>
    <dgm:pt modelId="{B929B890-EB5A-444C-A011-59CD80674140}" type="pres">
      <dgm:prSet presAssocID="{94E7DF14-416D-4B44-82A0-C887368471F1}" presName="vert1" presStyleCnt="0"/>
      <dgm:spPr/>
    </dgm:pt>
    <dgm:pt modelId="{8BA83D30-C1A1-6A4F-8021-FCC7C04AF643}" type="pres">
      <dgm:prSet presAssocID="{E4B7C174-362B-3D46-B7F4-5C1D99833186}" presName="thickLine" presStyleLbl="alignNode1" presStyleIdx="7" presStyleCnt="11"/>
      <dgm:spPr/>
    </dgm:pt>
    <dgm:pt modelId="{920C4A5B-7873-6D4F-9D77-AD1FED539E05}" type="pres">
      <dgm:prSet presAssocID="{E4B7C174-362B-3D46-B7F4-5C1D99833186}" presName="horz1" presStyleCnt="0"/>
      <dgm:spPr/>
    </dgm:pt>
    <dgm:pt modelId="{61F15F4B-6D0A-7743-998D-DE964E791315}" type="pres">
      <dgm:prSet presAssocID="{E4B7C174-362B-3D46-B7F4-5C1D99833186}" presName="tx1" presStyleLbl="revTx" presStyleIdx="7" presStyleCnt="11"/>
      <dgm:spPr/>
    </dgm:pt>
    <dgm:pt modelId="{4628E927-782B-EF40-A52F-985FCE55222D}" type="pres">
      <dgm:prSet presAssocID="{E4B7C174-362B-3D46-B7F4-5C1D99833186}" presName="vert1" presStyleCnt="0"/>
      <dgm:spPr/>
    </dgm:pt>
    <dgm:pt modelId="{B88485A2-D5B5-B542-B376-69A339B01212}" type="pres">
      <dgm:prSet presAssocID="{8112B101-2C0B-194A-930B-469E9C553AA0}" presName="thickLine" presStyleLbl="alignNode1" presStyleIdx="8" presStyleCnt="11"/>
      <dgm:spPr/>
    </dgm:pt>
    <dgm:pt modelId="{F1D7C43E-B713-8C4B-9349-6ECE3BB2D9F1}" type="pres">
      <dgm:prSet presAssocID="{8112B101-2C0B-194A-930B-469E9C553AA0}" presName="horz1" presStyleCnt="0"/>
      <dgm:spPr/>
    </dgm:pt>
    <dgm:pt modelId="{04397788-5E16-9C43-9A63-FAEE09C315DE}" type="pres">
      <dgm:prSet presAssocID="{8112B101-2C0B-194A-930B-469E9C553AA0}" presName="tx1" presStyleLbl="revTx" presStyleIdx="8" presStyleCnt="11"/>
      <dgm:spPr/>
    </dgm:pt>
    <dgm:pt modelId="{B854B288-4B65-C147-875C-62D2A72A5C74}" type="pres">
      <dgm:prSet presAssocID="{8112B101-2C0B-194A-930B-469E9C553AA0}" presName="vert1" presStyleCnt="0"/>
      <dgm:spPr/>
    </dgm:pt>
    <dgm:pt modelId="{CE810FCF-73D0-9340-9BE6-ABFDDA6DA16E}" type="pres">
      <dgm:prSet presAssocID="{CF1CE494-16E4-9141-9203-88586091D6FD}" presName="thickLine" presStyleLbl="alignNode1" presStyleIdx="9" presStyleCnt="11"/>
      <dgm:spPr/>
    </dgm:pt>
    <dgm:pt modelId="{A41BF741-37D2-754A-8162-43CFB0A1330B}" type="pres">
      <dgm:prSet presAssocID="{CF1CE494-16E4-9141-9203-88586091D6FD}" presName="horz1" presStyleCnt="0"/>
      <dgm:spPr/>
    </dgm:pt>
    <dgm:pt modelId="{92993512-630D-A647-9F85-014D20B70F0A}" type="pres">
      <dgm:prSet presAssocID="{CF1CE494-16E4-9141-9203-88586091D6FD}" presName="tx1" presStyleLbl="revTx" presStyleIdx="9" presStyleCnt="11"/>
      <dgm:spPr/>
    </dgm:pt>
    <dgm:pt modelId="{1B1D6B5A-22AD-5041-9198-6EA2CE6A0A79}" type="pres">
      <dgm:prSet presAssocID="{CF1CE494-16E4-9141-9203-88586091D6FD}" presName="vert1" presStyleCnt="0"/>
      <dgm:spPr/>
    </dgm:pt>
    <dgm:pt modelId="{E642420C-9DF3-374B-B553-17ED9EC1551B}" type="pres">
      <dgm:prSet presAssocID="{62058E4A-8F58-8B41-85B8-45F3E47CECF6}" presName="thickLine" presStyleLbl="alignNode1" presStyleIdx="10" presStyleCnt="11"/>
      <dgm:spPr/>
    </dgm:pt>
    <dgm:pt modelId="{9D7A238E-9E38-7446-A08D-843AD6296899}" type="pres">
      <dgm:prSet presAssocID="{62058E4A-8F58-8B41-85B8-45F3E47CECF6}" presName="horz1" presStyleCnt="0"/>
      <dgm:spPr/>
    </dgm:pt>
    <dgm:pt modelId="{69FAAC40-66C6-5E42-8622-45C4FF71EFD7}" type="pres">
      <dgm:prSet presAssocID="{62058E4A-8F58-8B41-85B8-45F3E47CECF6}" presName="tx1" presStyleLbl="revTx" presStyleIdx="10" presStyleCnt="11"/>
      <dgm:spPr/>
    </dgm:pt>
    <dgm:pt modelId="{E744A13A-6D06-B346-975F-74E6C4D239BC}" type="pres">
      <dgm:prSet presAssocID="{62058E4A-8F58-8B41-85B8-45F3E47CECF6}" presName="vert1" presStyleCnt="0"/>
      <dgm:spPr/>
    </dgm:pt>
  </dgm:ptLst>
  <dgm:cxnLst>
    <dgm:cxn modelId="{ABAA7819-F91E-4D67-A154-286EC0EEAEFD}" type="presOf" srcId="{1ADC6532-6F47-4A0A-8FF6-4C0D1B1CB3CB}" destId="{2169DB54-47BD-4335-BF25-53420E7AF830}" srcOrd="0" destOrd="0" presId="urn:microsoft.com/office/officeart/2008/layout/LinedList"/>
    <dgm:cxn modelId="{EE0ABD30-F3A6-B14A-841B-6D494C5D3CCC}" type="presOf" srcId="{CF1CE494-16E4-9141-9203-88586091D6FD}" destId="{92993512-630D-A647-9F85-014D20B70F0A}" srcOrd="0" destOrd="0" presId="urn:microsoft.com/office/officeart/2008/layout/LinedList"/>
    <dgm:cxn modelId="{8020A948-53DA-3F42-AC1B-A317181D6290}" type="presOf" srcId="{5B7F0FB4-65E2-224E-BB92-22C91D8FB128}" destId="{2C6DE75A-85D8-3048-8522-E0675CBF5BA2}" srcOrd="0" destOrd="0" presId="urn:microsoft.com/office/officeart/2008/layout/LinedList"/>
    <dgm:cxn modelId="{62E8F353-5622-284C-A6B3-60B737D44291}" srcId="{29FB0897-344C-4E6B-9A6B-30C79D3B52A5}" destId="{A52931CB-76D3-B443-A89C-C07F832B6858}" srcOrd="5" destOrd="0" parTransId="{BD28F022-E150-184E-A78D-530B2369B34D}" sibTransId="{4AF0CC51-786D-954C-ADF3-7C0DA136F23D}"/>
    <dgm:cxn modelId="{10D6DF5E-5DFF-9441-8A75-AA57293EB136}" srcId="{29FB0897-344C-4E6B-9A6B-30C79D3B52A5}" destId="{62058E4A-8F58-8B41-85B8-45F3E47CECF6}" srcOrd="10" destOrd="0" parTransId="{90CBA8FD-179C-FD46-83E2-B143DCA42D45}" sibTransId="{D108EDB8-1D46-A846-8D77-E67F607816B6}"/>
    <dgm:cxn modelId="{01271573-7D94-4CEC-91FF-27F15C028A5A}" type="presOf" srcId="{32E1C258-BA61-47EA-A32D-691853F99FD5}" destId="{B4B08DAC-783B-41BD-8BBF-B323A802C4B1}" srcOrd="0" destOrd="0" presId="urn:microsoft.com/office/officeart/2008/layout/LinedList"/>
    <dgm:cxn modelId="{D49D0E79-78FE-4D32-94A9-9B11CDFF82AA}" type="presOf" srcId="{29FB0897-344C-4E6B-9A6B-30C79D3B52A5}" destId="{646D3AC3-64AA-4D96-BF8E-231D6AE8EBF7}" srcOrd="0" destOrd="0" presId="urn:microsoft.com/office/officeart/2008/layout/LinedList"/>
    <dgm:cxn modelId="{A9C35F88-0756-B145-846F-363ADB99E244}" srcId="{29FB0897-344C-4E6B-9A6B-30C79D3B52A5}" destId="{94E7DF14-416D-4B44-82A0-C887368471F1}" srcOrd="6" destOrd="0" parTransId="{F9AA801C-B034-F744-8677-AEA5A1A0FDB1}" sibTransId="{98CA11FB-62F7-9C48-AF20-7536A47A95DD}"/>
    <dgm:cxn modelId="{2E94CB89-6608-224F-9151-8F720D4E3067}" srcId="{29FB0897-344C-4E6B-9A6B-30C79D3B52A5}" destId="{FE5101DB-9CE4-0241-9C4B-F9E0AB266BAC}" srcOrd="4" destOrd="0" parTransId="{384F5E01-E4C6-584D-9FAF-CDE011B3E9E7}" sibTransId="{D665B66C-F751-9548-9599-874E8A22048E}"/>
    <dgm:cxn modelId="{E3620AA2-22E0-894D-98E9-B5856B4CCF83}" type="presOf" srcId="{94E7DF14-416D-4B44-82A0-C887368471F1}" destId="{352A0987-7D70-FE45-BC1E-C3C232E6B741}" srcOrd="0" destOrd="0" presId="urn:microsoft.com/office/officeart/2008/layout/LinedList"/>
    <dgm:cxn modelId="{C0F7D3AD-1B04-754C-8EF0-DB2006A2D4C7}" type="presOf" srcId="{8112B101-2C0B-194A-930B-469E9C553AA0}" destId="{04397788-5E16-9C43-9A63-FAEE09C315DE}" srcOrd="0" destOrd="0" presId="urn:microsoft.com/office/officeart/2008/layout/LinedList"/>
    <dgm:cxn modelId="{70A7F7AD-C505-4CEC-8F48-21F1095F823A}" srcId="{29FB0897-344C-4E6B-9A6B-30C79D3B52A5}" destId="{32E1C258-BA61-47EA-A32D-691853F99FD5}" srcOrd="0" destOrd="0" parTransId="{9BB8F241-97A7-46D7-96BC-E04B60F700BA}" sibTransId="{7102869D-24A3-4972-A991-0AD077F953C8}"/>
    <dgm:cxn modelId="{ED0227B3-EA21-AD4D-9626-9A8E36B4659F}" type="presOf" srcId="{62058E4A-8F58-8B41-85B8-45F3E47CECF6}" destId="{69FAAC40-66C6-5E42-8622-45C4FF71EFD7}" srcOrd="0" destOrd="0" presId="urn:microsoft.com/office/officeart/2008/layout/LinedList"/>
    <dgm:cxn modelId="{3AA40BBC-8582-074C-96D1-D7BDFA9B1D3D}" srcId="{29FB0897-344C-4E6B-9A6B-30C79D3B52A5}" destId="{5B7F0FB4-65E2-224E-BB92-22C91D8FB128}" srcOrd="3" destOrd="0" parTransId="{4654E21B-0AD8-5D4E-825F-7331E0074DD3}" sibTransId="{79C0F27C-D400-3C40-819B-D8BF8433277D}"/>
    <dgm:cxn modelId="{1B32B2BC-6394-4157-B610-C9F6F1E10942}" srcId="{29FB0897-344C-4E6B-9A6B-30C79D3B52A5}" destId="{1ADC6532-6F47-4A0A-8FF6-4C0D1B1CB3CB}" srcOrd="1" destOrd="0" parTransId="{23637928-E700-4CDC-AF39-3319620CA668}" sibTransId="{501FA6B2-4093-4C42-9984-5E20DE3D3103}"/>
    <dgm:cxn modelId="{C48B01BF-9D46-4A71-8ECC-C58179FCA97D}" type="presOf" srcId="{BAC7F833-A88C-4673-BE68-945230FDD792}" destId="{5558F7D2-23F0-422D-8CFE-D57CF35E4B98}" srcOrd="0" destOrd="0" presId="urn:microsoft.com/office/officeart/2008/layout/LinedList"/>
    <dgm:cxn modelId="{C1999AC3-790D-4D91-9234-7254C8AD5BDD}" srcId="{29FB0897-344C-4E6B-9A6B-30C79D3B52A5}" destId="{BAC7F833-A88C-4673-BE68-945230FDD792}" srcOrd="2" destOrd="0" parTransId="{B70D4577-CB39-400A-B964-5EF19CEC7F19}" sibTransId="{9F1094F4-147E-49A6-A3E5-5651159BB578}"/>
    <dgm:cxn modelId="{FF162EC4-8DC8-064C-A4D3-E6DAA4E11FB7}" type="presOf" srcId="{FE5101DB-9CE4-0241-9C4B-F9E0AB266BAC}" destId="{58292307-3802-4F4A-916C-E7A67E38F0E0}" srcOrd="0" destOrd="0" presId="urn:microsoft.com/office/officeart/2008/layout/LinedList"/>
    <dgm:cxn modelId="{1A6CAEC6-F750-734E-B04A-F3F16748B147}" type="presOf" srcId="{A52931CB-76D3-B443-A89C-C07F832B6858}" destId="{896BD943-3E94-6448-9971-3122A9B6EC1B}" srcOrd="0" destOrd="0" presId="urn:microsoft.com/office/officeart/2008/layout/LinedList"/>
    <dgm:cxn modelId="{95A98CDF-5437-444F-B738-F1E28508D145}" srcId="{29FB0897-344C-4E6B-9A6B-30C79D3B52A5}" destId="{8112B101-2C0B-194A-930B-469E9C553AA0}" srcOrd="8" destOrd="0" parTransId="{F99C3267-0CFF-6541-A3E2-7197BF8116B2}" sibTransId="{502ED7FC-928D-4844-A07F-674C93271EB0}"/>
    <dgm:cxn modelId="{A42F1AF3-7C05-AF48-964A-8E5092BCC620}" srcId="{29FB0897-344C-4E6B-9A6B-30C79D3B52A5}" destId="{E4B7C174-362B-3D46-B7F4-5C1D99833186}" srcOrd="7" destOrd="0" parTransId="{A692191B-3D20-E542-8FE4-FD8897FFC866}" sibTransId="{AF5538DA-2568-2243-B04A-52EEFCF99693}"/>
    <dgm:cxn modelId="{EBCC93F4-A8E5-594F-BED8-AA5BC18964DC}" type="presOf" srcId="{E4B7C174-362B-3D46-B7F4-5C1D99833186}" destId="{61F15F4B-6D0A-7743-998D-DE964E791315}" srcOrd="0" destOrd="0" presId="urn:microsoft.com/office/officeart/2008/layout/LinedList"/>
    <dgm:cxn modelId="{65DD5FF9-716B-8F49-A9D6-9087BB6F744C}" srcId="{29FB0897-344C-4E6B-9A6B-30C79D3B52A5}" destId="{CF1CE494-16E4-9141-9203-88586091D6FD}" srcOrd="9" destOrd="0" parTransId="{E87E2172-2C1D-3A4B-9DD7-FB2170B01EB7}" sibTransId="{8D0AD458-C3F9-A747-B92A-0B75E1539754}"/>
    <dgm:cxn modelId="{B7F31252-2BA5-4CC1-9BE0-A796D11C6C35}" type="presParOf" srcId="{646D3AC3-64AA-4D96-BF8E-231D6AE8EBF7}" destId="{E4CF4175-88CB-40AF-9822-A1C4B79A993E}" srcOrd="0" destOrd="0" presId="urn:microsoft.com/office/officeart/2008/layout/LinedList"/>
    <dgm:cxn modelId="{DCC83AA1-FA33-44B2-A7D5-999449B76477}" type="presParOf" srcId="{646D3AC3-64AA-4D96-BF8E-231D6AE8EBF7}" destId="{9C89CFA9-1CAC-4279-BE48-975830DC3C2A}" srcOrd="1" destOrd="0" presId="urn:microsoft.com/office/officeart/2008/layout/LinedList"/>
    <dgm:cxn modelId="{7167D164-9D5D-4FEB-AC69-7FDBC01D5CDC}" type="presParOf" srcId="{9C89CFA9-1CAC-4279-BE48-975830DC3C2A}" destId="{B4B08DAC-783B-41BD-8BBF-B323A802C4B1}" srcOrd="0" destOrd="0" presId="urn:microsoft.com/office/officeart/2008/layout/LinedList"/>
    <dgm:cxn modelId="{FE2C1CAA-9F2C-4A3B-8F83-7CE9FD022B7A}" type="presParOf" srcId="{9C89CFA9-1CAC-4279-BE48-975830DC3C2A}" destId="{574AE93B-7B14-45C5-A102-EB53DCDB486B}" srcOrd="1" destOrd="0" presId="urn:microsoft.com/office/officeart/2008/layout/LinedList"/>
    <dgm:cxn modelId="{DE4F4E53-2F14-47B2-9611-8B1E015B3A37}" type="presParOf" srcId="{646D3AC3-64AA-4D96-BF8E-231D6AE8EBF7}" destId="{211AB354-C3B9-4210-B0BF-B02478063C18}" srcOrd="2" destOrd="0" presId="urn:microsoft.com/office/officeart/2008/layout/LinedList"/>
    <dgm:cxn modelId="{AA5EDCF1-11C6-4993-AFDA-0ABEB4BD3E88}" type="presParOf" srcId="{646D3AC3-64AA-4D96-BF8E-231D6AE8EBF7}" destId="{1870D587-7506-4CD9-AC71-DEBBDC7CB5A7}" srcOrd="3" destOrd="0" presId="urn:microsoft.com/office/officeart/2008/layout/LinedList"/>
    <dgm:cxn modelId="{A596575C-19E3-4D01-9915-D6EDEF46891B}" type="presParOf" srcId="{1870D587-7506-4CD9-AC71-DEBBDC7CB5A7}" destId="{2169DB54-47BD-4335-BF25-53420E7AF830}" srcOrd="0" destOrd="0" presId="urn:microsoft.com/office/officeart/2008/layout/LinedList"/>
    <dgm:cxn modelId="{3CAD6184-106E-4B1A-9F15-931809F400CF}" type="presParOf" srcId="{1870D587-7506-4CD9-AC71-DEBBDC7CB5A7}" destId="{99DEACD8-8D0A-46AD-BA0D-3A473943A653}" srcOrd="1" destOrd="0" presId="urn:microsoft.com/office/officeart/2008/layout/LinedList"/>
    <dgm:cxn modelId="{C61685AA-491B-4B6E-81F9-C92A08223A81}" type="presParOf" srcId="{646D3AC3-64AA-4D96-BF8E-231D6AE8EBF7}" destId="{A22EBB95-724D-4E9F-BAD9-EE0EB09E51E8}" srcOrd="4" destOrd="0" presId="urn:microsoft.com/office/officeart/2008/layout/LinedList"/>
    <dgm:cxn modelId="{82EC75FA-55FF-41F6-9D5C-33A68FDAA3AA}" type="presParOf" srcId="{646D3AC3-64AA-4D96-BF8E-231D6AE8EBF7}" destId="{C7BC394D-7608-4489-90EE-CB7E22DD395E}" srcOrd="5" destOrd="0" presId="urn:microsoft.com/office/officeart/2008/layout/LinedList"/>
    <dgm:cxn modelId="{6BFADA16-177F-42B9-B128-659645CF8534}" type="presParOf" srcId="{C7BC394D-7608-4489-90EE-CB7E22DD395E}" destId="{5558F7D2-23F0-422D-8CFE-D57CF35E4B98}" srcOrd="0" destOrd="0" presId="urn:microsoft.com/office/officeart/2008/layout/LinedList"/>
    <dgm:cxn modelId="{A6B2D555-4FB2-4AA9-A30C-86BD9A2A8F9D}" type="presParOf" srcId="{C7BC394D-7608-4489-90EE-CB7E22DD395E}" destId="{11C33EA9-6F34-49C0-8E90-A6FE34B9C2E7}" srcOrd="1" destOrd="0" presId="urn:microsoft.com/office/officeart/2008/layout/LinedList"/>
    <dgm:cxn modelId="{5ADE4838-9B00-0342-A43A-53B1DF6DC2B6}" type="presParOf" srcId="{646D3AC3-64AA-4D96-BF8E-231D6AE8EBF7}" destId="{FD694893-0AA8-7243-9168-CA098413430C}" srcOrd="6" destOrd="0" presId="urn:microsoft.com/office/officeart/2008/layout/LinedList"/>
    <dgm:cxn modelId="{48379D7D-F9B3-7640-ABE3-DADBEF1943B0}" type="presParOf" srcId="{646D3AC3-64AA-4D96-BF8E-231D6AE8EBF7}" destId="{629A6CA1-CEE6-D542-97B1-43FD98BF928A}" srcOrd="7" destOrd="0" presId="urn:microsoft.com/office/officeart/2008/layout/LinedList"/>
    <dgm:cxn modelId="{0D69F46E-9AE2-4C4C-8071-5035CD774597}" type="presParOf" srcId="{629A6CA1-CEE6-D542-97B1-43FD98BF928A}" destId="{2C6DE75A-85D8-3048-8522-E0675CBF5BA2}" srcOrd="0" destOrd="0" presId="urn:microsoft.com/office/officeart/2008/layout/LinedList"/>
    <dgm:cxn modelId="{54C94F59-B46C-8D47-8717-015A0A11FC61}" type="presParOf" srcId="{629A6CA1-CEE6-D542-97B1-43FD98BF928A}" destId="{2B7F9C92-4EDD-EA4A-ADFC-70D920BD10DA}" srcOrd="1" destOrd="0" presId="urn:microsoft.com/office/officeart/2008/layout/LinedList"/>
    <dgm:cxn modelId="{B8D68785-29FE-CF4C-8C25-FD35C294EBFD}" type="presParOf" srcId="{646D3AC3-64AA-4D96-BF8E-231D6AE8EBF7}" destId="{6715A78F-BD87-1D43-8D75-03B959F26E4C}" srcOrd="8" destOrd="0" presId="urn:microsoft.com/office/officeart/2008/layout/LinedList"/>
    <dgm:cxn modelId="{56E53C83-4914-3C47-8700-FE7197450DBA}" type="presParOf" srcId="{646D3AC3-64AA-4D96-BF8E-231D6AE8EBF7}" destId="{5AA02399-01D8-FE4A-A24A-A799217B4527}" srcOrd="9" destOrd="0" presId="urn:microsoft.com/office/officeart/2008/layout/LinedList"/>
    <dgm:cxn modelId="{D3E43213-2AD1-BF40-BE8C-67488B801ED8}" type="presParOf" srcId="{5AA02399-01D8-FE4A-A24A-A799217B4527}" destId="{58292307-3802-4F4A-916C-E7A67E38F0E0}" srcOrd="0" destOrd="0" presId="urn:microsoft.com/office/officeart/2008/layout/LinedList"/>
    <dgm:cxn modelId="{E97C4AEF-ED88-2C45-B557-9060BE71B282}" type="presParOf" srcId="{5AA02399-01D8-FE4A-A24A-A799217B4527}" destId="{CC6B3605-8833-D441-873A-B69E09EE5C26}" srcOrd="1" destOrd="0" presId="urn:microsoft.com/office/officeart/2008/layout/LinedList"/>
    <dgm:cxn modelId="{AC0E5EC5-7E65-1546-B0C3-283CD94574ED}" type="presParOf" srcId="{646D3AC3-64AA-4D96-BF8E-231D6AE8EBF7}" destId="{F11F0D92-F721-1642-8461-E7EA3C4C3F3A}" srcOrd="10" destOrd="0" presId="urn:microsoft.com/office/officeart/2008/layout/LinedList"/>
    <dgm:cxn modelId="{BBECF58B-A25F-A94A-BBD3-D0026802F756}" type="presParOf" srcId="{646D3AC3-64AA-4D96-BF8E-231D6AE8EBF7}" destId="{235EC0D7-1283-5F40-BA7D-4221513A271B}" srcOrd="11" destOrd="0" presId="urn:microsoft.com/office/officeart/2008/layout/LinedList"/>
    <dgm:cxn modelId="{6D409B5A-80B0-BB46-9A41-BA933A87E8CA}" type="presParOf" srcId="{235EC0D7-1283-5F40-BA7D-4221513A271B}" destId="{896BD943-3E94-6448-9971-3122A9B6EC1B}" srcOrd="0" destOrd="0" presId="urn:microsoft.com/office/officeart/2008/layout/LinedList"/>
    <dgm:cxn modelId="{7E9B97CD-7668-1B47-A7C3-27EE4A004267}" type="presParOf" srcId="{235EC0D7-1283-5F40-BA7D-4221513A271B}" destId="{7F9D7644-EC32-E94A-AB6C-AB65364EC97A}" srcOrd="1" destOrd="0" presId="urn:microsoft.com/office/officeart/2008/layout/LinedList"/>
    <dgm:cxn modelId="{4A2328E5-AAD8-F546-A213-982BD4D6DE9E}" type="presParOf" srcId="{646D3AC3-64AA-4D96-BF8E-231D6AE8EBF7}" destId="{AD2C9616-A91D-034A-AD22-518C703786D3}" srcOrd="12" destOrd="0" presId="urn:microsoft.com/office/officeart/2008/layout/LinedList"/>
    <dgm:cxn modelId="{DB9997E6-CB13-7243-B393-D724331D26EA}" type="presParOf" srcId="{646D3AC3-64AA-4D96-BF8E-231D6AE8EBF7}" destId="{E547A3F8-EA78-3842-BEE0-E64E977D4577}" srcOrd="13" destOrd="0" presId="urn:microsoft.com/office/officeart/2008/layout/LinedList"/>
    <dgm:cxn modelId="{DA066B99-9CC7-6A41-B652-3DF61C2048C8}" type="presParOf" srcId="{E547A3F8-EA78-3842-BEE0-E64E977D4577}" destId="{352A0987-7D70-FE45-BC1E-C3C232E6B741}" srcOrd="0" destOrd="0" presId="urn:microsoft.com/office/officeart/2008/layout/LinedList"/>
    <dgm:cxn modelId="{CA4363AE-F843-E748-8E33-0828AC809582}" type="presParOf" srcId="{E547A3F8-EA78-3842-BEE0-E64E977D4577}" destId="{B929B890-EB5A-444C-A011-59CD80674140}" srcOrd="1" destOrd="0" presId="urn:microsoft.com/office/officeart/2008/layout/LinedList"/>
    <dgm:cxn modelId="{D8E59704-4426-8B4D-A87A-D07ECB02F794}" type="presParOf" srcId="{646D3AC3-64AA-4D96-BF8E-231D6AE8EBF7}" destId="{8BA83D30-C1A1-6A4F-8021-FCC7C04AF643}" srcOrd="14" destOrd="0" presId="urn:microsoft.com/office/officeart/2008/layout/LinedList"/>
    <dgm:cxn modelId="{F238156A-EA96-9243-8074-7CA602BD35CC}" type="presParOf" srcId="{646D3AC3-64AA-4D96-BF8E-231D6AE8EBF7}" destId="{920C4A5B-7873-6D4F-9D77-AD1FED539E05}" srcOrd="15" destOrd="0" presId="urn:microsoft.com/office/officeart/2008/layout/LinedList"/>
    <dgm:cxn modelId="{30761672-910D-394F-BB54-50A8FC9A290B}" type="presParOf" srcId="{920C4A5B-7873-6D4F-9D77-AD1FED539E05}" destId="{61F15F4B-6D0A-7743-998D-DE964E791315}" srcOrd="0" destOrd="0" presId="urn:microsoft.com/office/officeart/2008/layout/LinedList"/>
    <dgm:cxn modelId="{27F21A62-C770-1A49-9FC2-67D50B6F3386}" type="presParOf" srcId="{920C4A5B-7873-6D4F-9D77-AD1FED539E05}" destId="{4628E927-782B-EF40-A52F-985FCE55222D}" srcOrd="1" destOrd="0" presId="urn:microsoft.com/office/officeart/2008/layout/LinedList"/>
    <dgm:cxn modelId="{6742723A-D254-114E-A0FC-785337CE19E8}" type="presParOf" srcId="{646D3AC3-64AA-4D96-BF8E-231D6AE8EBF7}" destId="{B88485A2-D5B5-B542-B376-69A339B01212}" srcOrd="16" destOrd="0" presId="urn:microsoft.com/office/officeart/2008/layout/LinedList"/>
    <dgm:cxn modelId="{BA2EB3FE-544E-E74D-8ECF-7C1DA7E081D5}" type="presParOf" srcId="{646D3AC3-64AA-4D96-BF8E-231D6AE8EBF7}" destId="{F1D7C43E-B713-8C4B-9349-6ECE3BB2D9F1}" srcOrd="17" destOrd="0" presId="urn:microsoft.com/office/officeart/2008/layout/LinedList"/>
    <dgm:cxn modelId="{49669A76-E44F-B845-A6A3-8983BF8E6F29}" type="presParOf" srcId="{F1D7C43E-B713-8C4B-9349-6ECE3BB2D9F1}" destId="{04397788-5E16-9C43-9A63-FAEE09C315DE}" srcOrd="0" destOrd="0" presId="urn:microsoft.com/office/officeart/2008/layout/LinedList"/>
    <dgm:cxn modelId="{C85AA4BE-2CBE-8B4C-AAB2-3B6B34886CED}" type="presParOf" srcId="{F1D7C43E-B713-8C4B-9349-6ECE3BB2D9F1}" destId="{B854B288-4B65-C147-875C-62D2A72A5C74}" srcOrd="1" destOrd="0" presId="urn:microsoft.com/office/officeart/2008/layout/LinedList"/>
    <dgm:cxn modelId="{FB638C38-31EA-024D-8FE1-A632B89BFC13}" type="presParOf" srcId="{646D3AC3-64AA-4D96-BF8E-231D6AE8EBF7}" destId="{CE810FCF-73D0-9340-9BE6-ABFDDA6DA16E}" srcOrd="18" destOrd="0" presId="urn:microsoft.com/office/officeart/2008/layout/LinedList"/>
    <dgm:cxn modelId="{02DF590E-641B-1247-B87E-856B96DE150B}" type="presParOf" srcId="{646D3AC3-64AA-4D96-BF8E-231D6AE8EBF7}" destId="{A41BF741-37D2-754A-8162-43CFB0A1330B}" srcOrd="19" destOrd="0" presId="urn:microsoft.com/office/officeart/2008/layout/LinedList"/>
    <dgm:cxn modelId="{F6318F6A-5123-3E43-981F-983D87117B24}" type="presParOf" srcId="{A41BF741-37D2-754A-8162-43CFB0A1330B}" destId="{92993512-630D-A647-9F85-014D20B70F0A}" srcOrd="0" destOrd="0" presId="urn:microsoft.com/office/officeart/2008/layout/LinedList"/>
    <dgm:cxn modelId="{5A91D558-9FE6-9149-ADAC-BEEB094BFEE7}" type="presParOf" srcId="{A41BF741-37D2-754A-8162-43CFB0A1330B}" destId="{1B1D6B5A-22AD-5041-9198-6EA2CE6A0A79}" srcOrd="1" destOrd="0" presId="urn:microsoft.com/office/officeart/2008/layout/LinedList"/>
    <dgm:cxn modelId="{A6097FBA-E906-7E45-82FB-4FE4C1A671B5}" type="presParOf" srcId="{646D3AC3-64AA-4D96-BF8E-231D6AE8EBF7}" destId="{E642420C-9DF3-374B-B553-17ED9EC1551B}" srcOrd="20" destOrd="0" presId="urn:microsoft.com/office/officeart/2008/layout/LinedList"/>
    <dgm:cxn modelId="{7677F3D4-1D7B-1746-8AD5-484A385DEFE6}" type="presParOf" srcId="{646D3AC3-64AA-4D96-BF8E-231D6AE8EBF7}" destId="{9D7A238E-9E38-7446-A08D-843AD6296899}" srcOrd="21" destOrd="0" presId="urn:microsoft.com/office/officeart/2008/layout/LinedList"/>
    <dgm:cxn modelId="{922506C1-4907-F841-9A11-B54E9CD7D138}" type="presParOf" srcId="{9D7A238E-9E38-7446-A08D-843AD6296899}" destId="{69FAAC40-66C6-5E42-8622-45C4FF71EFD7}" srcOrd="0" destOrd="0" presId="urn:microsoft.com/office/officeart/2008/layout/LinedList"/>
    <dgm:cxn modelId="{6062852C-E249-D14A-9E44-05E65E444D9E}" type="presParOf" srcId="{9D7A238E-9E38-7446-A08D-843AD6296899}" destId="{E744A13A-6D06-B346-975F-74E6C4D239B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3F3477-54F6-49FF-8B0C-1545A9088769}">
      <dsp:nvSpPr>
        <dsp:cNvPr id="0" name=""/>
        <dsp:cNvSpPr/>
      </dsp:nvSpPr>
      <dsp:spPr>
        <a:xfrm>
          <a:off x="0" y="2270"/>
          <a:ext cx="6096000" cy="115073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8B6B7F-5C3A-40B5-91DF-86EAF9A00B98}">
      <dsp:nvSpPr>
        <dsp:cNvPr id="0" name=""/>
        <dsp:cNvSpPr/>
      </dsp:nvSpPr>
      <dsp:spPr>
        <a:xfrm>
          <a:off x="348096" y="261185"/>
          <a:ext cx="632903" cy="63290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C7286C-941C-43B5-96B9-3E9218D671C6}">
      <dsp:nvSpPr>
        <dsp:cNvPr id="0" name=""/>
        <dsp:cNvSpPr/>
      </dsp:nvSpPr>
      <dsp:spPr>
        <a:xfrm>
          <a:off x="1329097" y="2270"/>
          <a:ext cx="4766902" cy="1150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786" tIns="121786" rIns="121786" bIns="12178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 Truth Table shows the truth value of one or more compound statements for every truth value of the individual proposition making up the compound statement.</a:t>
          </a:r>
        </a:p>
      </dsp:txBody>
      <dsp:txXfrm>
        <a:off x="1329097" y="2270"/>
        <a:ext cx="4766902" cy="1150733"/>
      </dsp:txXfrm>
    </dsp:sp>
    <dsp:sp modelId="{4ABDFEEA-5F94-4D7D-AF5E-CFEB2CFD09D9}">
      <dsp:nvSpPr>
        <dsp:cNvPr id="0" name=""/>
        <dsp:cNvSpPr/>
      </dsp:nvSpPr>
      <dsp:spPr>
        <a:xfrm>
          <a:off x="0" y="1440687"/>
          <a:ext cx="6096000" cy="115073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A3F4D2-8028-42ED-A23F-D06145BB200A}">
      <dsp:nvSpPr>
        <dsp:cNvPr id="0" name=""/>
        <dsp:cNvSpPr/>
      </dsp:nvSpPr>
      <dsp:spPr>
        <a:xfrm>
          <a:off x="348096" y="1699602"/>
          <a:ext cx="632903" cy="63290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B25C56-48F0-42F7-9F82-1D493BDBA29B}">
      <dsp:nvSpPr>
        <dsp:cNvPr id="0" name=""/>
        <dsp:cNvSpPr/>
      </dsp:nvSpPr>
      <dsp:spPr>
        <a:xfrm>
          <a:off x="1329097" y="1440687"/>
          <a:ext cx="4766902" cy="1150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786" tIns="121786" rIns="121786" bIns="12178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It helps test the validity of any argument.</a:t>
          </a:r>
        </a:p>
      </dsp:txBody>
      <dsp:txXfrm>
        <a:off x="1329097" y="1440687"/>
        <a:ext cx="4766902" cy="1150733"/>
      </dsp:txXfrm>
    </dsp:sp>
    <dsp:sp modelId="{E1DB7FA4-43D3-40F1-92D8-44BC4E157F06}">
      <dsp:nvSpPr>
        <dsp:cNvPr id="0" name=""/>
        <dsp:cNvSpPr/>
      </dsp:nvSpPr>
      <dsp:spPr>
        <a:xfrm>
          <a:off x="0" y="2879104"/>
          <a:ext cx="6096000" cy="115073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418766-F560-4F7F-995E-78E10B3930AC}">
      <dsp:nvSpPr>
        <dsp:cNvPr id="0" name=""/>
        <dsp:cNvSpPr/>
      </dsp:nvSpPr>
      <dsp:spPr>
        <a:xfrm>
          <a:off x="348096" y="3138019"/>
          <a:ext cx="632903" cy="63290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ED528D-330E-4A44-A7B2-3659034FE759}">
      <dsp:nvSpPr>
        <dsp:cNvPr id="0" name=""/>
        <dsp:cNvSpPr/>
      </dsp:nvSpPr>
      <dsp:spPr>
        <a:xfrm>
          <a:off x="1329097" y="2879104"/>
          <a:ext cx="4766902" cy="1150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786" tIns="121786" rIns="121786" bIns="12178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The statement can either be True or False.</a:t>
          </a:r>
        </a:p>
      </dsp:txBody>
      <dsp:txXfrm>
        <a:off x="1329097" y="2879104"/>
        <a:ext cx="4766902" cy="1150733"/>
      </dsp:txXfrm>
    </dsp:sp>
    <dsp:sp modelId="{A75D4189-6445-487C-A71D-23ED2586E06C}">
      <dsp:nvSpPr>
        <dsp:cNvPr id="0" name=""/>
        <dsp:cNvSpPr/>
      </dsp:nvSpPr>
      <dsp:spPr>
        <a:xfrm>
          <a:off x="0" y="4317521"/>
          <a:ext cx="6096000" cy="115073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293BC6-787E-4C17-8028-0F015D4123D3}">
      <dsp:nvSpPr>
        <dsp:cNvPr id="0" name=""/>
        <dsp:cNvSpPr/>
      </dsp:nvSpPr>
      <dsp:spPr>
        <a:xfrm>
          <a:off x="348096" y="4576436"/>
          <a:ext cx="632903" cy="63290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0D60D2-0C75-4248-BEDD-860470295200}">
      <dsp:nvSpPr>
        <dsp:cNvPr id="0" name=""/>
        <dsp:cNvSpPr/>
      </dsp:nvSpPr>
      <dsp:spPr>
        <a:xfrm>
          <a:off x="1329097" y="4317521"/>
          <a:ext cx="4766902" cy="11507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786" tIns="121786" rIns="121786" bIns="121786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The Truth Table consists of rows and columns.</a:t>
          </a:r>
        </a:p>
      </dsp:txBody>
      <dsp:txXfrm>
        <a:off x="1329097" y="4317521"/>
        <a:ext cx="4766902" cy="11507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7C2BDD-397E-4185-A0D2-E7BC9244DF81}">
      <dsp:nvSpPr>
        <dsp:cNvPr id="0" name=""/>
        <dsp:cNvSpPr/>
      </dsp:nvSpPr>
      <dsp:spPr>
        <a:xfrm>
          <a:off x="1320" y="21270"/>
          <a:ext cx="4636182" cy="29439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415DA2-49DE-4E2F-BF38-3F089DB2D0CB}">
      <dsp:nvSpPr>
        <dsp:cNvPr id="0" name=""/>
        <dsp:cNvSpPr/>
      </dsp:nvSpPr>
      <dsp:spPr>
        <a:xfrm>
          <a:off x="516452" y="510645"/>
          <a:ext cx="4636182" cy="29439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There are two types of Boolean Values, True or False</a:t>
          </a:r>
        </a:p>
      </dsp:txBody>
      <dsp:txXfrm>
        <a:off x="602678" y="596871"/>
        <a:ext cx="4463730" cy="2771523"/>
      </dsp:txXfrm>
    </dsp:sp>
    <dsp:sp modelId="{6BBE62CF-B0E0-49AF-8FDD-360AE22FD207}">
      <dsp:nvSpPr>
        <dsp:cNvPr id="0" name=""/>
        <dsp:cNvSpPr/>
      </dsp:nvSpPr>
      <dsp:spPr>
        <a:xfrm>
          <a:off x="5667765" y="21270"/>
          <a:ext cx="4636182" cy="29439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761885-30BC-4903-BE41-29CE09D3D9E2}">
      <dsp:nvSpPr>
        <dsp:cNvPr id="0" name=""/>
        <dsp:cNvSpPr/>
      </dsp:nvSpPr>
      <dsp:spPr>
        <a:xfrm>
          <a:off x="6182897" y="510645"/>
          <a:ext cx="4636182" cy="29439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They are used as values to Boolean Expressions that have either a Yes or No as its answer.</a:t>
          </a:r>
        </a:p>
      </dsp:txBody>
      <dsp:txXfrm>
        <a:off x="6269123" y="596871"/>
        <a:ext cx="4463730" cy="277152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0DE6E6-958B-4726-B472-BB57EAD440F8}">
      <dsp:nvSpPr>
        <dsp:cNvPr id="0" name=""/>
        <dsp:cNvSpPr/>
      </dsp:nvSpPr>
      <dsp:spPr>
        <a:xfrm>
          <a:off x="2347809" y="5445"/>
          <a:ext cx="2093062" cy="20930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AE12DE-38EF-42A5-AF99-4B7249DEFD40}">
      <dsp:nvSpPr>
        <dsp:cNvPr id="0" name=""/>
        <dsp:cNvSpPr/>
      </dsp:nvSpPr>
      <dsp:spPr>
        <a:xfrm>
          <a:off x="2793871" y="451508"/>
          <a:ext cx="1200937" cy="12009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E9A79F-7908-472E-89EC-369132A495FF}">
      <dsp:nvSpPr>
        <dsp:cNvPr id="0" name=""/>
        <dsp:cNvSpPr/>
      </dsp:nvSpPr>
      <dsp:spPr>
        <a:xfrm>
          <a:off x="1678715" y="2750446"/>
          <a:ext cx="343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A Boolean Expression evaluates to a Boolean Value</a:t>
          </a:r>
        </a:p>
      </dsp:txBody>
      <dsp:txXfrm>
        <a:off x="1678715" y="2750446"/>
        <a:ext cx="3431250" cy="720000"/>
      </dsp:txXfrm>
    </dsp:sp>
    <dsp:sp modelId="{B5534985-FA15-4149-8C57-A8995109C64C}">
      <dsp:nvSpPr>
        <dsp:cNvPr id="0" name=""/>
        <dsp:cNvSpPr/>
      </dsp:nvSpPr>
      <dsp:spPr>
        <a:xfrm>
          <a:off x="6379528" y="5445"/>
          <a:ext cx="2093062" cy="20930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524AD9-2A40-4933-AF06-167EB962335F}">
      <dsp:nvSpPr>
        <dsp:cNvPr id="0" name=""/>
        <dsp:cNvSpPr/>
      </dsp:nvSpPr>
      <dsp:spPr>
        <a:xfrm>
          <a:off x="6825590" y="451508"/>
          <a:ext cx="1200937" cy="12009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172260-B395-4C6A-99BF-07C879E2B89F}">
      <dsp:nvSpPr>
        <dsp:cNvPr id="0" name=""/>
        <dsp:cNvSpPr/>
      </dsp:nvSpPr>
      <dsp:spPr>
        <a:xfrm>
          <a:off x="5710434" y="2750446"/>
          <a:ext cx="343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/>
            <a:t>It denotes whether a statement is True or False.</a:t>
          </a:r>
        </a:p>
      </dsp:txBody>
      <dsp:txXfrm>
        <a:off x="5710434" y="2750446"/>
        <a:ext cx="343125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C73A26-E013-410A-AE02-8375E7AEE1A6}">
      <dsp:nvSpPr>
        <dsp:cNvPr id="0" name=""/>
        <dsp:cNvSpPr/>
      </dsp:nvSpPr>
      <dsp:spPr>
        <a:xfrm>
          <a:off x="0" y="2671"/>
          <a:ext cx="60960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6F2C0C-CD41-4D4E-8C94-CF475B21ECFC}">
      <dsp:nvSpPr>
        <dsp:cNvPr id="0" name=""/>
        <dsp:cNvSpPr/>
      </dsp:nvSpPr>
      <dsp:spPr>
        <a:xfrm>
          <a:off x="0" y="2671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= or == means equal to</a:t>
          </a:r>
          <a:endParaRPr lang="en-US" sz="2700" kern="1200"/>
        </a:p>
      </dsp:txBody>
      <dsp:txXfrm>
        <a:off x="0" y="2671"/>
        <a:ext cx="6096000" cy="910863"/>
      </dsp:txXfrm>
    </dsp:sp>
    <dsp:sp modelId="{048FD72E-B331-4B69-AAF9-C7AA099D3DF4}">
      <dsp:nvSpPr>
        <dsp:cNvPr id="0" name=""/>
        <dsp:cNvSpPr/>
      </dsp:nvSpPr>
      <dsp:spPr>
        <a:xfrm>
          <a:off x="0" y="913534"/>
          <a:ext cx="6096000" cy="0"/>
        </a:xfrm>
        <a:prstGeom prst="line">
          <a:avLst/>
        </a:prstGeom>
        <a:solidFill>
          <a:schemeClr val="accent5">
            <a:hueOff val="299801"/>
            <a:satOff val="1964"/>
            <a:lumOff val="-353"/>
            <a:alphaOff val="0"/>
          </a:schemeClr>
        </a:solidFill>
        <a:ln w="12700" cap="flat" cmpd="sng" algn="ctr">
          <a:solidFill>
            <a:schemeClr val="accent5">
              <a:hueOff val="299801"/>
              <a:satOff val="1964"/>
              <a:lumOff val="-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3EE3D9-7B50-481C-9EB2-CF8A82E91A8E}">
      <dsp:nvSpPr>
        <dsp:cNvPr id="0" name=""/>
        <dsp:cNvSpPr/>
      </dsp:nvSpPr>
      <dsp:spPr>
        <a:xfrm>
          <a:off x="0" y="913534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!= means not equal to</a:t>
          </a:r>
          <a:endParaRPr lang="en-US" sz="2700" kern="1200"/>
        </a:p>
      </dsp:txBody>
      <dsp:txXfrm>
        <a:off x="0" y="913534"/>
        <a:ext cx="6096000" cy="910863"/>
      </dsp:txXfrm>
    </dsp:sp>
    <dsp:sp modelId="{4A913C80-9415-4F17-B3B5-98FB2D01FE20}">
      <dsp:nvSpPr>
        <dsp:cNvPr id="0" name=""/>
        <dsp:cNvSpPr/>
      </dsp:nvSpPr>
      <dsp:spPr>
        <a:xfrm>
          <a:off x="0" y="1824398"/>
          <a:ext cx="6096000" cy="0"/>
        </a:xfrm>
        <a:prstGeom prst="line">
          <a:avLst/>
        </a:prstGeom>
        <a:solidFill>
          <a:schemeClr val="accent5">
            <a:hueOff val="599601"/>
            <a:satOff val="3928"/>
            <a:lumOff val="-706"/>
            <a:alphaOff val="0"/>
          </a:schemeClr>
        </a:solidFill>
        <a:ln w="12700" cap="flat" cmpd="sng" algn="ctr">
          <a:solidFill>
            <a:schemeClr val="accent5">
              <a:hueOff val="599601"/>
              <a:satOff val="3928"/>
              <a:lumOff val="-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DA520A-715A-46C4-9849-71AF4B028518}">
      <dsp:nvSpPr>
        <dsp:cNvPr id="0" name=""/>
        <dsp:cNvSpPr/>
      </dsp:nvSpPr>
      <dsp:spPr>
        <a:xfrm>
          <a:off x="0" y="1824398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&lt; means less than</a:t>
          </a:r>
          <a:endParaRPr lang="en-US" sz="2700" kern="1200"/>
        </a:p>
      </dsp:txBody>
      <dsp:txXfrm>
        <a:off x="0" y="1824398"/>
        <a:ext cx="6096000" cy="910863"/>
      </dsp:txXfrm>
    </dsp:sp>
    <dsp:sp modelId="{89830311-BD35-4E47-84B5-B028B44DEEC5}">
      <dsp:nvSpPr>
        <dsp:cNvPr id="0" name=""/>
        <dsp:cNvSpPr/>
      </dsp:nvSpPr>
      <dsp:spPr>
        <a:xfrm>
          <a:off x="0" y="2735262"/>
          <a:ext cx="6096000" cy="0"/>
        </a:xfrm>
        <a:prstGeom prst="line">
          <a:avLst/>
        </a:prstGeom>
        <a:solidFill>
          <a:schemeClr val="accent5">
            <a:hueOff val="899402"/>
            <a:satOff val="5891"/>
            <a:lumOff val="-1058"/>
            <a:alphaOff val="0"/>
          </a:schemeClr>
        </a:solidFill>
        <a:ln w="12700" cap="flat" cmpd="sng" algn="ctr">
          <a:solidFill>
            <a:schemeClr val="accent5">
              <a:hueOff val="899402"/>
              <a:satOff val="5891"/>
              <a:lumOff val="-1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7655AA-BCDB-4775-BBE9-2DB56FCF7B39}">
      <dsp:nvSpPr>
        <dsp:cNvPr id="0" name=""/>
        <dsp:cNvSpPr/>
      </dsp:nvSpPr>
      <dsp:spPr>
        <a:xfrm>
          <a:off x="0" y="2735262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&gt; means greater than</a:t>
          </a:r>
          <a:endParaRPr lang="en-US" sz="2700" kern="1200"/>
        </a:p>
      </dsp:txBody>
      <dsp:txXfrm>
        <a:off x="0" y="2735262"/>
        <a:ext cx="6096000" cy="910863"/>
      </dsp:txXfrm>
    </dsp:sp>
    <dsp:sp modelId="{18219CA9-2C2C-497C-9B05-54E944CF86D9}">
      <dsp:nvSpPr>
        <dsp:cNvPr id="0" name=""/>
        <dsp:cNvSpPr/>
      </dsp:nvSpPr>
      <dsp:spPr>
        <a:xfrm>
          <a:off x="0" y="3646126"/>
          <a:ext cx="6096000" cy="0"/>
        </a:xfrm>
        <a:prstGeom prst="line">
          <a:avLst/>
        </a:prstGeom>
        <a:solidFill>
          <a:schemeClr val="accent5">
            <a:hueOff val="1199202"/>
            <a:satOff val="7855"/>
            <a:lumOff val="-1411"/>
            <a:alphaOff val="0"/>
          </a:schemeClr>
        </a:solidFill>
        <a:ln w="12700" cap="flat" cmpd="sng" algn="ctr">
          <a:solidFill>
            <a:schemeClr val="accent5">
              <a:hueOff val="1199202"/>
              <a:satOff val="7855"/>
              <a:lumOff val="-141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25F1D2-B3CB-4E82-AE81-636237C53041}">
      <dsp:nvSpPr>
        <dsp:cNvPr id="0" name=""/>
        <dsp:cNvSpPr/>
      </dsp:nvSpPr>
      <dsp:spPr>
        <a:xfrm>
          <a:off x="0" y="3646126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-z test that the string is null</a:t>
          </a:r>
          <a:endParaRPr lang="en-US" sz="2700" kern="1200"/>
        </a:p>
      </dsp:txBody>
      <dsp:txXfrm>
        <a:off x="0" y="3646126"/>
        <a:ext cx="6096000" cy="910863"/>
      </dsp:txXfrm>
    </dsp:sp>
    <dsp:sp modelId="{8238A490-873D-4C42-9761-D5174D65323A}">
      <dsp:nvSpPr>
        <dsp:cNvPr id="0" name=""/>
        <dsp:cNvSpPr/>
      </dsp:nvSpPr>
      <dsp:spPr>
        <a:xfrm>
          <a:off x="0" y="4556990"/>
          <a:ext cx="6096000" cy="0"/>
        </a:xfrm>
        <a:prstGeom prst="line">
          <a:avLst/>
        </a:prstGeom>
        <a:solidFill>
          <a:schemeClr val="accent5">
            <a:hueOff val="1499003"/>
            <a:satOff val="9819"/>
            <a:lumOff val="-1764"/>
            <a:alphaOff val="0"/>
          </a:schemeClr>
        </a:solidFill>
        <a:ln w="12700" cap="flat" cmpd="sng" algn="ctr">
          <a:solidFill>
            <a:schemeClr val="accent5">
              <a:hueOff val="1499003"/>
              <a:satOff val="9819"/>
              <a:lumOff val="-17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2EE630-87B7-4995-BBBC-C39DEC30A4A9}">
      <dsp:nvSpPr>
        <dsp:cNvPr id="0" name=""/>
        <dsp:cNvSpPr/>
      </dsp:nvSpPr>
      <dsp:spPr>
        <a:xfrm>
          <a:off x="0" y="4556990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/>
            <a:t>-n test that the string is not empty or null</a:t>
          </a:r>
          <a:endParaRPr lang="en-US" sz="2700" kern="1200"/>
        </a:p>
      </dsp:txBody>
      <dsp:txXfrm>
        <a:off x="0" y="4556990"/>
        <a:ext cx="6096000" cy="9108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CF4175-88CB-40AF-9822-A1C4B79A993E}">
      <dsp:nvSpPr>
        <dsp:cNvPr id="0" name=""/>
        <dsp:cNvSpPr/>
      </dsp:nvSpPr>
      <dsp:spPr>
        <a:xfrm>
          <a:off x="0" y="2671"/>
          <a:ext cx="60960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B08DAC-783B-41BD-8BBF-B323A802C4B1}">
      <dsp:nvSpPr>
        <dsp:cNvPr id="0" name=""/>
        <dsp:cNvSpPr/>
      </dsp:nvSpPr>
      <dsp:spPr>
        <a:xfrm>
          <a:off x="0" y="2671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-eq means equal to</a:t>
          </a:r>
          <a:endParaRPr lang="en-US" sz="3200" kern="1200"/>
        </a:p>
      </dsp:txBody>
      <dsp:txXfrm>
        <a:off x="0" y="2671"/>
        <a:ext cx="6096000" cy="910863"/>
      </dsp:txXfrm>
    </dsp:sp>
    <dsp:sp modelId="{211AB354-C3B9-4210-B0BF-B02478063C18}">
      <dsp:nvSpPr>
        <dsp:cNvPr id="0" name=""/>
        <dsp:cNvSpPr/>
      </dsp:nvSpPr>
      <dsp:spPr>
        <a:xfrm>
          <a:off x="0" y="913534"/>
          <a:ext cx="6096000" cy="0"/>
        </a:xfrm>
        <a:prstGeom prst="line">
          <a:avLst/>
        </a:prstGeom>
        <a:solidFill>
          <a:schemeClr val="accent5">
            <a:hueOff val="299801"/>
            <a:satOff val="1964"/>
            <a:lumOff val="-353"/>
            <a:alphaOff val="0"/>
          </a:schemeClr>
        </a:solidFill>
        <a:ln w="12700" cap="flat" cmpd="sng" algn="ctr">
          <a:solidFill>
            <a:schemeClr val="accent5">
              <a:hueOff val="299801"/>
              <a:satOff val="1964"/>
              <a:lumOff val="-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69DB54-47BD-4335-BF25-53420E7AF830}">
      <dsp:nvSpPr>
        <dsp:cNvPr id="0" name=""/>
        <dsp:cNvSpPr/>
      </dsp:nvSpPr>
      <dsp:spPr>
        <a:xfrm>
          <a:off x="0" y="913534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-ne means not equal to</a:t>
          </a:r>
          <a:endParaRPr lang="en-US" sz="3200" kern="1200"/>
        </a:p>
      </dsp:txBody>
      <dsp:txXfrm>
        <a:off x="0" y="913534"/>
        <a:ext cx="6096000" cy="910863"/>
      </dsp:txXfrm>
    </dsp:sp>
    <dsp:sp modelId="{A22EBB95-724D-4E9F-BAD9-EE0EB09E51E8}">
      <dsp:nvSpPr>
        <dsp:cNvPr id="0" name=""/>
        <dsp:cNvSpPr/>
      </dsp:nvSpPr>
      <dsp:spPr>
        <a:xfrm>
          <a:off x="0" y="1824398"/>
          <a:ext cx="6096000" cy="0"/>
        </a:xfrm>
        <a:prstGeom prst="line">
          <a:avLst/>
        </a:prstGeom>
        <a:solidFill>
          <a:schemeClr val="accent5">
            <a:hueOff val="599601"/>
            <a:satOff val="3928"/>
            <a:lumOff val="-706"/>
            <a:alphaOff val="0"/>
          </a:schemeClr>
        </a:solidFill>
        <a:ln w="12700" cap="flat" cmpd="sng" algn="ctr">
          <a:solidFill>
            <a:schemeClr val="accent5">
              <a:hueOff val="599601"/>
              <a:satOff val="3928"/>
              <a:lumOff val="-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58F7D2-23F0-422D-8CFE-D57CF35E4B98}">
      <dsp:nvSpPr>
        <dsp:cNvPr id="0" name=""/>
        <dsp:cNvSpPr/>
      </dsp:nvSpPr>
      <dsp:spPr>
        <a:xfrm>
          <a:off x="0" y="1824398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-lt means less than</a:t>
          </a:r>
          <a:endParaRPr lang="en-US" sz="3200" kern="1200"/>
        </a:p>
      </dsp:txBody>
      <dsp:txXfrm>
        <a:off x="0" y="1824398"/>
        <a:ext cx="6096000" cy="910863"/>
      </dsp:txXfrm>
    </dsp:sp>
    <dsp:sp modelId="{9CF1D910-D900-4DD6-B6C6-AE1B6AA0318C}">
      <dsp:nvSpPr>
        <dsp:cNvPr id="0" name=""/>
        <dsp:cNvSpPr/>
      </dsp:nvSpPr>
      <dsp:spPr>
        <a:xfrm>
          <a:off x="0" y="2735262"/>
          <a:ext cx="6096000" cy="0"/>
        </a:xfrm>
        <a:prstGeom prst="line">
          <a:avLst/>
        </a:prstGeom>
        <a:solidFill>
          <a:schemeClr val="accent5">
            <a:hueOff val="899402"/>
            <a:satOff val="5891"/>
            <a:lumOff val="-1058"/>
            <a:alphaOff val="0"/>
          </a:schemeClr>
        </a:solidFill>
        <a:ln w="12700" cap="flat" cmpd="sng" algn="ctr">
          <a:solidFill>
            <a:schemeClr val="accent5">
              <a:hueOff val="899402"/>
              <a:satOff val="5891"/>
              <a:lumOff val="-1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A81FCF-6DEA-4E8D-917C-E7AC158A7D38}">
      <dsp:nvSpPr>
        <dsp:cNvPr id="0" name=""/>
        <dsp:cNvSpPr/>
      </dsp:nvSpPr>
      <dsp:spPr>
        <a:xfrm>
          <a:off x="0" y="2735262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-le means less than or equal to</a:t>
          </a:r>
          <a:endParaRPr lang="en-US" sz="3200" kern="1200"/>
        </a:p>
      </dsp:txBody>
      <dsp:txXfrm>
        <a:off x="0" y="2735262"/>
        <a:ext cx="6096000" cy="910863"/>
      </dsp:txXfrm>
    </dsp:sp>
    <dsp:sp modelId="{153CDF20-2EF6-4C79-8354-6C81206DD6BE}">
      <dsp:nvSpPr>
        <dsp:cNvPr id="0" name=""/>
        <dsp:cNvSpPr/>
      </dsp:nvSpPr>
      <dsp:spPr>
        <a:xfrm>
          <a:off x="0" y="3646126"/>
          <a:ext cx="6096000" cy="0"/>
        </a:xfrm>
        <a:prstGeom prst="line">
          <a:avLst/>
        </a:prstGeom>
        <a:solidFill>
          <a:schemeClr val="accent5">
            <a:hueOff val="1199202"/>
            <a:satOff val="7855"/>
            <a:lumOff val="-1411"/>
            <a:alphaOff val="0"/>
          </a:schemeClr>
        </a:solidFill>
        <a:ln w="12700" cap="flat" cmpd="sng" algn="ctr">
          <a:solidFill>
            <a:schemeClr val="accent5">
              <a:hueOff val="1199202"/>
              <a:satOff val="7855"/>
              <a:lumOff val="-141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A40AC3-4D00-4190-8F2E-FE9B5EB1FC15}">
      <dsp:nvSpPr>
        <dsp:cNvPr id="0" name=""/>
        <dsp:cNvSpPr/>
      </dsp:nvSpPr>
      <dsp:spPr>
        <a:xfrm>
          <a:off x="0" y="3646126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/>
            <a:t>-gt means greater than</a:t>
          </a:r>
          <a:endParaRPr lang="en-US" sz="3200" kern="1200"/>
        </a:p>
      </dsp:txBody>
      <dsp:txXfrm>
        <a:off x="0" y="3646126"/>
        <a:ext cx="6096000" cy="910863"/>
      </dsp:txXfrm>
    </dsp:sp>
    <dsp:sp modelId="{047CF950-CC59-4E24-B997-155D9A972E27}">
      <dsp:nvSpPr>
        <dsp:cNvPr id="0" name=""/>
        <dsp:cNvSpPr/>
      </dsp:nvSpPr>
      <dsp:spPr>
        <a:xfrm>
          <a:off x="0" y="4556990"/>
          <a:ext cx="6096000" cy="0"/>
        </a:xfrm>
        <a:prstGeom prst="line">
          <a:avLst/>
        </a:prstGeom>
        <a:solidFill>
          <a:schemeClr val="accent5">
            <a:hueOff val="1499003"/>
            <a:satOff val="9819"/>
            <a:lumOff val="-1764"/>
            <a:alphaOff val="0"/>
          </a:schemeClr>
        </a:solidFill>
        <a:ln w="12700" cap="flat" cmpd="sng" algn="ctr">
          <a:solidFill>
            <a:schemeClr val="accent5">
              <a:hueOff val="1499003"/>
              <a:satOff val="9819"/>
              <a:lumOff val="-17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AC9D82-59E0-454A-BE7F-1A1F559CBBD1}">
      <dsp:nvSpPr>
        <dsp:cNvPr id="0" name=""/>
        <dsp:cNvSpPr/>
      </dsp:nvSpPr>
      <dsp:spPr>
        <a:xfrm>
          <a:off x="0" y="4556990"/>
          <a:ext cx="6096000" cy="9108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-</a:t>
          </a:r>
          <a:r>
            <a:rPr lang="en-GB" sz="3200" kern="1200" dirty="0" err="1"/>
            <a:t>ge</a:t>
          </a:r>
          <a:r>
            <a:rPr lang="en-GB" sz="3200" kern="1200" dirty="0"/>
            <a:t> means greater than or equal to</a:t>
          </a:r>
          <a:endParaRPr lang="en-US" sz="3200" kern="1200" dirty="0"/>
        </a:p>
      </dsp:txBody>
      <dsp:txXfrm>
        <a:off x="0" y="4556990"/>
        <a:ext cx="6096000" cy="91086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CF4175-88CB-40AF-9822-A1C4B79A993E}">
      <dsp:nvSpPr>
        <dsp:cNvPr id="0" name=""/>
        <dsp:cNvSpPr/>
      </dsp:nvSpPr>
      <dsp:spPr>
        <a:xfrm>
          <a:off x="0" y="0"/>
          <a:ext cx="60960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B08DAC-783B-41BD-8BBF-B323A802C4B1}">
      <dsp:nvSpPr>
        <dsp:cNvPr id="0" name=""/>
        <dsp:cNvSpPr/>
      </dsp:nvSpPr>
      <dsp:spPr>
        <a:xfrm>
          <a:off x="0" y="2671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-e denotes “Does a file exist”</a:t>
          </a:r>
          <a:endParaRPr lang="en-US" sz="1800" kern="1200" dirty="0"/>
        </a:p>
      </dsp:txBody>
      <dsp:txXfrm>
        <a:off x="0" y="2671"/>
        <a:ext cx="6096000" cy="496834"/>
      </dsp:txXfrm>
    </dsp:sp>
    <dsp:sp modelId="{211AB354-C3B9-4210-B0BF-B02478063C18}">
      <dsp:nvSpPr>
        <dsp:cNvPr id="0" name=""/>
        <dsp:cNvSpPr/>
      </dsp:nvSpPr>
      <dsp:spPr>
        <a:xfrm>
          <a:off x="0" y="499505"/>
          <a:ext cx="6096000" cy="0"/>
        </a:xfrm>
        <a:prstGeom prst="line">
          <a:avLst/>
        </a:prstGeom>
        <a:solidFill>
          <a:schemeClr val="accent5">
            <a:hueOff val="149900"/>
            <a:satOff val="982"/>
            <a:lumOff val="-176"/>
            <a:alphaOff val="0"/>
          </a:schemeClr>
        </a:solidFill>
        <a:ln w="12700" cap="flat" cmpd="sng" algn="ctr">
          <a:solidFill>
            <a:schemeClr val="accent5">
              <a:hueOff val="149900"/>
              <a:satOff val="982"/>
              <a:lumOff val="-1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69DB54-47BD-4335-BF25-53420E7AF830}">
      <dsp:nvSpPr>
        <dsp:cNvPr id="0" name=""/>
        <dsp:cNvSpPr/>
      </dsp:nvSpPr>
      <dsp:spPr>
        <a:xfrm>
          <a:off x="0" y="499505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-f means “Test if a file”</a:t>
          </a:r>
          <a:endParaRPr lang="en-US" sz="1800" kern="1200" dirty="0"/>
        </a:p>
      </dsp:txBody>
      <dsp:txXfrm>
        <a:off x="0" y="499505"/>
        <a:ext cx="6096000" cy="496834"/>
      </dsp:txXfrm>
    </dsp:sp>
    <dsp:sp modelId="{A22EBB95-724D-4E9F-BAD9-EE0EB09E51E8}">
      <dsp:nvSpPr>
        <dsp:cNvPr id="0" name=""/>
        <dsp:cNvSpPr/>
      </dsp:nvSpPr>
      <dsp:spPr>
        <a:xfrm>
          <a:off x="0" y="996340"/>
          <a:ext cx="6096000" cy="0"/>
        </a:xfrm>
        <a:prstGeom prst="line">
          <a:avLst/>
        </a:prstGeom>
        <a:solidFill>
          <a:schemeClr val="accent5">
            <a:hueOff val="299801"/>
            <a:satOff val="1964"/>
            <a:lumOff val="-353"/>
            <a:alphaOff val="0"/>
          </a:schemeClr>
        </a:solidFill>
        <a:ln w="12700" cap="flat" cmpd="sng" algn="ctr">
          <a:solidFill>
            <a:schemeClr val="accent5">
              <a:hueOff val="299801"/>
              <a:satOff val="1964"/>
              <a:lumOff val="-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58F7D2-23F0-422D-8CFE-D57CF35E4B98}">
      <dsp:nvSpPr>
        <dsp:cNvPr id="0" name=""/>
        <dsp:cNvSpPr/>
      </dsp:nvSpPr>
      <dsp:spPr>
        <a:xfrm>
          <a:off x="0" y="996340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-d means “test if a directory”</a:t>
          </a:r>
          <a:endParaRPr lang="en-US" sz="1800" kern="1200" dirty="0"/>
        </a:p>
      </dsp:txBody>
      <dsp:txXfrm>
        <a:off x="0" y="996340"/>
        <a:ext cx="6096000" cy="496834"/>
      </dsp:txXfrm>
    </dsp:sp>
    <dsp:sp modelId="{FD694893-0AA8-7243-9168-CA098413430C}">
      <dsp:nvSpPr>
        <dsp:cNvPr id="0" name=""/>
        <dsp:cNvSpPr/>
      </dsp:nvSpPr>
      <dsp:spPr>
        <a:xfrm>
          <a:off x="0" y="1493175"/>
          <a:ext cx="6096000" cy="0"/>
        </a:xfrm>
        <a:prstGeom prst="line">
          <a:avLst/>
        </a:prstGeom>
        <a:solidFill>
          <a:schemeClr val="accent5">
            <a:hueOff val="449701"/>
            <a:satOff val="2946"/>
            <a:lumOff val="-529"/>
            <a:alphaOff val="0"/>
          </a:schemeClr>
        </a:solidFill>
        <a:ln w="12700" cap="flat" cmpd="sng" algn="ctr">
          <a:solidFill>
            <a:schemeClr val="accent5">
              <a:hueOff val="449701"/>
              <a:satOff val="2946"/>
              <a:lumOff val="-5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6DE75A-85D8-3048-8522-E0675CBF5BA2}">
      <dsp:nvSpPr>
        <dsp:cNvPr id="0" name=""/>
        <dsp:cNvSpPr/>
      </dsp:nvSpPr>
      <dsp:spPr>
        <a:xfrm>
          <a:off x="0" y="1493175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-l means “test if a symbolic link”</a:t>
          </a:r>
          <a:endParaRPr lang="en-US" sz="1800" kern="1200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sp:txBody>
      <dsp:txXfrm>
        <a:off x="0" y="1493175"/>
        <a:ext cx="6096000" cy="496834"/>
      </dsp:txXfrm>
    </dsp:sp>
    <dsp:sp modelId="{6715A78F-BD87-1D43-8D75-03B959F26E4C}">
      <dsp:nvSpPr>
        <dsp:cNvPr id="0" name=""/>
        <dsp:cNvSpPr/>
      </dsp:nvSpPr>
      <dsp:spPr>
        <a:xfrm>
          <a:off x="0" y="1990010"/>
          <a:ext cx="6096000" cy="0"/>
        </a:xfrm>
        <a:prstGeom prst="line">
          <a:avLst/>
        </a:prstGeom>
        <a:solidFill>
          <a:schemeClr val="accent5">
            <a:hueOff val="599601"/>
            <a:satOff val="3928"/>
            <a:lumOff val="-706"/>
            <a:alphaOff val="0"/>
          </a:schemeClr>
        </a:solidFill>
        <a:ln w="12700" cap="flat" cmpd="sng" algn="ctr">
          <a:solidFill>
            <a:schemeClr val="accent5">
              <a:hueOff val="599601"/>
              <a:satOff val="3928"/>
              <a:lumOff val="-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292307-3802-4F4A-916C-E7A67E38F0E0}">
      <dsp:nvSpPr>
        <dsp:cNvPr id="0" name=""/>
        <dsp:cNvSpPr/>
      </dsp:nvSpPr>
      <dsp:spPr>
        <a:xfrm>
          <a:off x="0" y="1990010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-n means “if a file was modified after it was last read”</a:t>
          </a:r>
          <a:endParaRPr lang="en-US" sz="1800" kern="1200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sp:txBody>
      <dsp:txXfrm>
        <a:off x="0" y="1990010"/>
        <a:ext cx="6096000" cy="496834"/>
      </dsp:txXfrm>
    </dsp:sp>
    <dsp:sp modelId="{F11F0D92-F721-1642-8461-E7EA3C4C3F3A}">
      <dsp:nvSpPr>
        <dsp:cNvPr id="0" name=""/>
        <dsp:cNvSpPr/>
      </dsp:nvSpPr>
      <dsp:spPr>
        <a:xfrm>
          <a:off x="0" y="2486845"/>
          <a:ext cx="6096000" cy="0"/>
        </a:xfrm>
        <a:prstGeom prst="line">
          <a:avLst/>
        </a:prstGeom>
        <a:solidFill>
          <a:schemeClr val="accent5">
            <a:hueOff val="749501"/>
            <a:satOff val="4910"/>
            <a:lumOff val="-882"/>
            <a:alphaOff val="0"/>
          </a:schemeClr>
        </a:solidFill>
        <a:ln w="12700" cap="flat" cmpd="sng" algn="ctr">
          <a:solidFill>
            <a:schemeClr val="accent5">
              <a:hueOff val="749501"/>
              <a:satOff val="4910"/>
              <a:lumOff val="-88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6BD943-3E94-6448-9971-3122A9B6EC1B}">
      <dsp:nvSpPr>
        <dsp:cNvPr id="0" name=""/>
        <dsp:cNvSpPr/>
      </dsp:nvSpPr>
      <dsp:spPr>
        <a:xfrm>
          <a:off x="0" y="2486845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-o means “if the current user owns the file”</a:t>
          </a:r>
          <a:endParaRPr lang="en-US" sz="1800" kern="1200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sp:txBody>
      <dsp:txXfrm>
        <a:off x="0" y="2486845"/>
        <a:ext cx="6096000" cy="496834"/>
      </dsp:txXfrm>
    </dsp:sp>
    <dsp:sp modelId="{AD2C9616-A91D-034A-AD22-518C703786D3}">
      <dsp:nvSpPr>
        <dsp:cNvPr id="0" name=""/>
        <dsp:cNvSpPr/>
      </dsp:nvSpPr>
      <dsp:spPr>
        <a:xfrm>
          <a:off x="0" y="2983679"/>
          <a:ext cx="6096000" cy="0"/>
        </a:xfrm>
        <a:prstGeom prst="line">
          <a:avLst/>
        </a:prstGeom>
        <a:solidFill>
          <a:schemeClr val="accent5">
            <a:hueOff val="899402"/>
            <a:satOff val="5891"/>
            <a:lumOff val="-1058"/>
            <a:alphaOff val="0"/>
          </a:schemeClr>
        </a:solidFill>
        <a:ln w="12700" cap="flat" cmpd="sng" algn="ctr">
          <a:solidFill>
            <a:schemeClr val="accent5">
              <a:hueOff val="899402"/>
              <a:satOff val="5891"/>
              <a:lumOff val="-1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2A0987-7D70-FE45-BC1E-C3C232E6B741}">
      <dsp:nvSpPr>
        <dsp:cNvPr id="0" name=""/>
        <dsp:cNvSpPr/>
      </dsp:nvSpPr>
      <dsp:spPr>
        <a:xfrm>
          <a:off x="0" y="2983679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-c means “if the file’s group ID matches the current user’s”</a:t>
          </a:r>
          <a:endParaRPr lang="en-US" sz="1800" kern="1200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sp:txBody>
      <dsp:txXfrm>
        <a:off x="0" y="2983679"/>
        <a:ext cx="6096000" cy="496834"/>
      </dsp:txXfrm>
    </dsp:sp>
    <dsp:sp modelId="{8BA83D30-C1A1-6A4F-8021-FCC7C04AF643}">
      <dsp:nvSpPr>
        <dsp:cNvPr id="0" name=""/>
        <dsp:cNvSpPr/>
      </dsp:nvSpPr>
      <dsp:spPr>
        <a:xfrm>
          <a:off x="0" y="3480514"/>
          <a:ext cx="6096000" cy="0"/>
        </a:xfrm>
        <a:prstGeom prst="line">
          <a:avLst/>
        </a:prstGeom>
        <a:solidFill>
          <a:schemeClr val="accent5">
            <a:hueOff val="1049302"/>
            <a:satOff val="6873"/>
            <a:lumOff val="-1235"/>
            <a:alphaOff val="0"/>
          </a:schemeClr>
        </a:solidFill>
        <a:ln w="12700" cap="flat" cmpd="sng" algn="ctr">
          <a:solidFill>
            <a:schemeClr val="accent5">
              <a:hueOff val="1049302"/>
              <a:satOff val="6873"/>
              <a:lumOff val="-123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F15F4B-6D0A-7743-998D-DE964E791315}">
      <dsp:nvSpPr>
        <dsp:cNvPr id="0" name=""/>
        <dsp:cNvSpPr/>
      </dsp:nvSpPr>
      <dsp:spPr>
        <a:xfrm>
          <a:off x="0" y="3480514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-s means “if the file has a size greater than 0”</a:t>
          </a:r>
          <a:endParaRPr lang="en-US" sz="1800" kern="1200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sp:txBody>
      <dsp:txXfrm>
        <a:off x="0" y="3480514"/>
        <a:ext cx="6096000" cy="496834"/>
      </dsp:txXfrm>
    </dsp:sp>
    <dsp:sp modelId="{B88485A2-D5B5-B542-B376-69A339B01212}">
      <dsp:nvSpPr>
        <dsp:cNvPr id="0" name=""/>
        <dsp:cNvSpPr/>
      </dsp:nvSpPr>
      <dsp:spPr>
        <a:xfrm>
          <a:off x="0" y="3977349"/>
          <a:ext cx="6096000" cy="0"/>
        </a:xfrm>
        <a:prstGeom prst="line">
          <a:avLst/>
        </a:prstGeom>
        <a:solidFill>
          <a:schemeClr val="accent5">
            <a:hueOff val="1199202"/>
            <a:satOff val="7855"/>
            <a:lumOff val="-1411"/>
            <a:alphaOff val="0"/>
          </a:schemeClr>
        </a:solidFill>
        <a:ln w="12700" cap="flat" cmpd="sng" algn="ctr">
          <a:solidFill>
            <a:schemeClr val="accent5">
              <a:hueOff val="1199202"/>
              <a:satOff val="7855"/>
              <a:lumOff val="-141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397788-5E16-9C43-9A63-FAEE09C315DE}">
      <dsp:nvSpPr>
        <dsp:cNvPr id="0" name=""/>
        <dsp:cNvSpPr/>
      </dsp:nvSpPr>
      <dsp:spPr>
        <a:xfrm>
          <a:off x="0" y="3977349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-r means “if the file has read permission”</a:t>
          </a:r>
          <a:endParaRPr lang="en-US" sz="1800" kern="1200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sp:txBody>
      <dsp:txXfrm>
        <a:off x="0" y="3977349"/>
        <a:ext cx="6096000" cy="496834"/>
      </dsp:txXfrm>
    </dsp:sp>
    <dsp:sp modelId="{CE810FCF-73D0-9340-9BE6-ABFDDA6DA16E}">
      <dsp:nvSpPr>
        <dsp:cNvPr id="0" name=""/>
        <dsp:cNvSpPr/>
      </dsp:nvSpPr>
      <dsp:spPr>
        <a:xfrm>
          <a:off x="0" y="4474184"/>
          <a:ext cx="6096000" cy="0"/>
        </a:xfrm>
        <a:prstGeom prst="line">
          <a:avLst/>
        </a:prstGeom>
        <a:solidFill>
          <a:schemeClr val="accent5">
            <a:hueOff val="1349103"/>
            <a:satOff val="8837"/>
            <a:lumOff val="-1588"/>
            <a:alphaOff val="0"/>
          </a:schemeClr>
        </a:solidFill>
        <a:ln w="12700" cap="flat" cmpd="sng" algn="ctr">
          <a:solidFill>
            <a:schemeClr val="accent5">
              <a:hueOff val="1349103"/>
              <a:satOff val="8837"/>
              <a:lumOff val="-158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993512-630D-A647-9F85-014D20B70F0A}">
      <dsp:nvSpPr>
        <dsp:cNvPr id="0" name=""/>
        <dsp:cNvSpPr/>
      </dsp:nvSpPr>
      <dsp:spPr>
        <a:xfrm>
          <a:off x="0" y="4474184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-w means “if the file has write permission”</a:t>
          </a:r>
          <a:endParaRPr lang="en-US" sz="1800" kern="1200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sp:txBody>
      <dsp:txXfrm>
        <a:off x="0" y="4474184"/>
        <a:ext cx="6096000" cy="496834"/>
      </dsp:txXfrm>
    </dsp:sp>
    <dsp:sp modelId="{E642420C-9DF3-374B-B553-17ED9EC1551B}">
      <dsp:nvSpPr>
        <dsp:cNvPr id="0" name=""/>
        <dsp:cNvSpPr/>
      </dsp:nvSpPr>
      <dsp:spPr>
        <a:xfrm>
          <a:off x="0" y="4971019"/>
          <a:ext cx="6096000" cy="0"/>
        </a:xfrm>
        <a:prstGeom prst="line">
          <a:avLst/>
        </a:prstGeom>
        <a:solidFill>
          <a:schemeClr val="accent5">
            <a:hueOff val="1499003"/>
            <a:satOff val="9819"/>
            <a:lumOff val="-1764"/>
            <a:alphaOff val="0"/>
          </a:schemeClr>
        </a:solidFill>
        <a:ln w="12700" cap="flat" cmpd="sng" algn="ctr">
          <a:solidFill>
            <a:schemeClr val="accent5">
              <a:hueOff val="1499003"/>
              <a:satOff val="9819"/>
              <a:lumOff val="-17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FAAC40-66C6-5E42-8622-45C4FF71EFD7}">
      <dsp:nvSpPr>
        <dsp:cNvPr id="0" name=""/>
        <dsp:cNvSpPr/>
      </dsp:nvSpPr>
      <dsp:spPr>
        <a:xfrm>
          <a:off x="0" y="4971019"/>
          <a:ext cx="6096000" cy="496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rPr>
            <a:t>-x means “if the file has execute permission”</a:t>
          </a:r>
          <a:endParaRPr lang="en-US" sz="1800" kern="1200" dirty="0">
            <a:effectLst/>
            <a:latin typeface="Arial" panose="020B0604020202020204" pitchFamily="34" charset="0"/>
            <a:ea typeface="Arial" panose="020B0604020202020204" pitchFamily="34" charset="0"/>
            <a:cs typeface="Mangal" panose="02040503050203030202" pitchFamily="18" charset="0"/>
          </a:endParaRPr>
        </a:p>
      </dsp:txBody>
      <dsp:txXfrm>
        <a:off x="0" y="4971019"/>
        <a:ext cx="6096000" cy="496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tiff>
</file>

<file path=ppt/media/image15.tiff>
</file>

<file path=ppt/media/image16.jpeg>
</file>

<file path=ppt/media/image17.tiff>
</file>

<file path=ppt/media/image18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10/5/20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6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823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70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519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57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10/5/20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165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10/5/20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66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10/5/20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72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10/5/20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303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10/5/20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70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10/5/20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893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10/5/20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59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45" r:id="rId6"/>
    <p:sldLayoutId id="2147483741" r:id="rId7"/>
    <p:sldLayoutId id="2147483742" r:id="rId8"/>
    <p:sldLayoutId id="2147483743" r:id="rId9"/>
    <p:sldLayoutId id="2147483744" r:id="rId10"/>
    <p:sldLayoutId id="214748374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21CD7-EA9C-4483-93C0-02D934C552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PART–1: </a:t>
            </a:r>
            <a:r>
              <a:rPr lang="en-US" dirty="0">
                <a:solidFill>
                  <a:schemeClr val="tx1"/>
                </a:solidFill>
              </a:rPr>
              <a:t>DECISION CONTROL STRUCTURE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A29EFC-FA28-4716-BE6E-4C338BFAE8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TRUTH TABLES AND CONDITIONAL STATEMENTS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3140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88BE379-4785-4815-8FC9-A24E80D3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62F85E-7856-415B-BA26-EFA2D2EF0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A94DEED-5E0F-4E41-A445-58C14864C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0" y="1371600"/>
            <a:ext cx="3390900" cy="411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2B760-8BB2-4957-A918-53981C7D2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6526" y="1695893"/>
            <a:ext cx="2732567" cy="3487480"/>
          </a:xfrm>
        </p:spPr>
        <p:txBody>
          <a:bodyPr anchor="ctr">
            <a:normAutofit/>
          </a:bodyPr>
          <a:lstStyle/>
          <a:p>
            <a:pPr algn="ctr"/>
            <a:r>
              <a:rPr lang="en-US" sz="3000"/>
              <a:t>If statement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2A233-A595-407F-AC4C-5265B75B2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8940" y="-768891"/>
            <a:ext cx="4770120" cy="5762846"/>
          </a:xfrm>
        </p:spPr>
        <p:txBody>
          <a:bodyPr anchor="ctr">
            <a:normAutofit/>
          </a:bodyPr>
          <a:lstStyle/>
          <a:p>
            <a:r>
              <a:rPr lang="en-US" sz="1800" dirty="0"/>
              <a:t>An If Statement is responsible for modifying the execution flow of a program.</a:t>
            </a:r>
            <a:r>
              <a:rPr lang="en-GB" sz="1800" dirty="0"/>
              <a:t> We use Single-brackets [ ] to enclose the conditional expression</a:t>
            </a:r>
            <a:endParaRPr lang="en-IN" sz="1800" dirty="0"/>
          </a:p>
          <a:p>
            <a:r>
              <a:rPr lang="en-GB" sz="1800" dirty="0"/>
              <a:t>Please note to include a space between the enclosing brackets and the expression.</a:t>
            </a:r>
            <a:endParaRPr lang="en-IN" sz="1800" dirty="0"/>
          </a:p>
          <a:p>
            <a:pPr marL="457200" lvl="1" indent="0">
              <a:buNone/>
            </a:pPr>
            <a:r>
              <a:rPr lang="en-GB" sz="1400" dirty="0"/>
              <a:t>Wrong: [[$x == $y]]</a:t>
            </a:r>
            <a:endParaRPr lang="en-IN" sz="1400" dirty="0"/>
          </a:p>
          <a:p>
            <a:pPr marL="457200" lvl="1" indent="0">
              <a:buNone/>
            </a:pPr>
            <a:r>
              <a:rPr lang="en-GB" sz="1400" dirty="0"/>
              <a:t>Right: [[ $x == $y ]]</a:t>
            </a:r>
            <a:endParaRPr lang="en-IN" sz="1400" dirty="0"/>
          </a:p>
          <a:p>
            <a:pPr marL="0" indent="0">
              <a:buNone/>
            </a:pPr>
            <a:endParaRPr lang="en-US" dirty="0"/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GB" sz="2000" b="1" dirty="0">
                <a:effectLst/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A Simple example of If statement</a:t>
            </a:r>
            <a:endParaRPr lang="en-US" sz="20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Text Box 50">
            <a:extLst>
              <a:ext uri="{FF2B5EF4-FFF2-40B4-BE49-F238E27FC236}">
                <a16:creationId xmlns:a16="http://schemas.microsoft.com/office/drawing/2014/main" id="{5563D3FD-9321-2B49-8BB2-A5E56164E23F}"/>
              </a:ext>
            </a:extLst>
          </p:cNvPr>
          <p:cNvSpPr txBox="1"/>
          <p:nvPr/>
        </p:nvSpPr>
        <p:spPr>
          <a:xfrm>
            <a:off x="6648449" y="3674534"/>
            <a:ext cx="5255683" cy="2251444"/>
          </a:xfrm>
          <a:prstGeom prst="rect">
            <a:avLst/>
          </a:prstGeom>
          <a:solidFill>
            <a:schemeClr val="tx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if [ $x -</a:t>
            </a:r>
            <a:r>
              <a:rPr lang="en-GB" sz="20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gt</a:t>
            </a: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100 ]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then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“That is a large number.”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80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88BE379-4785-4815-8FC9-A24E80D3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62F85E-7856-415B-BA26-EFA2D2EF0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A94DEED-5E0F-4E41-A445-58C14864C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0" y="1371600"/>
            <a:ext cx="3390900" cy="411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B2B760-8BB2-4957-A918-53981C7D2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4253" y="1685258"/>
            <a:ext cx="3067493" cy="3487480"/>
          </a:xfrm>
        </p:spPr>
        <p:txBody>
          <a:bodyPr anchor="ctr">
            <a:normAutofit/>
          </a:bodyPr>
          <a:lstStyle/>
          <a:p>
            <a:pPr algn="ctr"/>
            <a:r>
              <a:rPr lang="en-US" sz="3000" dirty="0"/>
              <a:t>If statement</a:t>
            </a:r>
            <a:br>
              <a:rPr lang="en-US" sz="3000" dirty="0"/>
            </a:br>
            <a:r>
              <a:rPr lang="en-US" sz="3000" dirty="0"/>
              <a:t>(Flowchart of the given problem)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BBB7A0-D549-AA48-B0FE-F9F5484A6AF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430926" y="355601"/>
            <a:ext cx="5531379" cy="615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25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88BE379-4785-4815-8FC9-A24E80D3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62F85E-7856-415B-BA26-EFA2D2EF0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A94DEED-5E0F-4E41-A445-58C14864C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0" y="1371600"/>
            <a:ext cx="3390900" cy="411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F388B8-8B4B-4945-BAD2-48BBF441B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6526" y="1695893"/>
            <a:ext cx="2732567" cy="3487480"/>
          </a:xfrm>
        </p:spPr>
        <p:txBody>
          <a:bodyPr anchor="ctr">
            <a:normAutofit/>
          </a:bodyPr>
          <a:lstStyle/>
          <a:p>
            <a:pPr algn="ctr"/>
            <a:r>
              <a:rPr lang="en-US" sz="3000"/>
              <a:t>Switch statement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D662E-310B-42AB-9680-B06C223B6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080" y="568842"/>
            <a:ext cx="4770120" cy="5762846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Tests the variable’s value and compares it with multiple cases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On finding a perfect match, it executes a block of statements associated with the specific case.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It is an alternative to the If Else Statement</a:t>
            </a:r>
          </a:p>
        </p:txBody>
      </p:sp>
    </p:spTree>
    <p:extLst>
      <p:ext uri="{BB962C8B-B14F-4D97-AF65-F5344CB8AC3E}">
        <p14:creationId xmlns:p14="http://schemas.microsoft.com/office/powerpoint/2010/main" val="1598812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88BE379-4785-4815-8FC9-A24E80D3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62F85E-7856-415B-BA26-EFA2D2EF0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6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A94DEED-5E0F-4E41-A445-58C14864C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0" y="1371600"/>
            <a:ext cx="3390900" cy="4114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F388B8-8B4B-4945-BAD2-48BBF441B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695893"/>
            <a:ext cx="3390900" cy="3487480"/>
          </a:xfrm>
        </p:spPr>
        <p:txBody>
          <a:bodyPr anchor="ctr">
            <a:normAutofit/>
          </a:bodyPr>
          <a:lstStyle/>
          <a:p>
            <a:pPr algn="ctr"/>
            <a:r>
              <a:rPr lang="en-US" sz="3000" dirty="0"/>
              <a:t>Switch statement</a:t>
            </a:r>
            <a:br>
              <a:rPr lang="en-US" sz="3000" dirty="0"/>
            </a:br>
            <a:r>
              <a:rPr lang="en-US" sz="3000" dirty="0"/>
              <a:t>(flowchart)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A92CBC9-C186-2F4B-B209-C6E0283F76A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134100" y="0"/>
            <a:ext cx="605790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40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F8130C-961A-4E66-A6E2-EF60CCE6F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01040"/>
            <a:ext cx="3390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Conditions</a:t>
            </a:r>
            <a:br>
              <a:rPr lang="en-US" dirty="0"/>
            </a:br>
            <a:r>
              <a:rPr lang="en-US" dirty="0"/>
              <a:t>(Bash string conditions)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C5C6F9A-18CF-4443-BED8-49C1CE4848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810943"/>
              </p:ext>
            </p:extLst>
          </p:nvPr>
        </p:nvGraphicFramePr>
        <p:xfrm>
          <a:off x="5410200" y="701675"/>
          <a:ext cx="6096000" cy="547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29943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F8130C-961A-4E66-A6E2-EF60CCE6F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01040"/>
            <a:ext cx="3390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Conditions</a:t>
            </a:r>
            <a:br>
              <a:rPr lang="en-US" dirty="0"/>
            </a:br>
            <a:r>
              <a:rPr lang="en-US" dirty="0"/>
              <a:t>(Bash string conditions)</a:t>
            </a:r>
          </a:p>
        </p:txBody>
      </p:sp>
      <p:sp>
        <p:nvSpPr>
          <p:cNvPr id="6" name="Text Box 48">
            <a:extLst>
              <a:ext uri="{FF2B5EF4-FFF2-40B4-BE49-F238E27FC236}">
                <a16:creationId xmlns:a16="http://schemas.microsoft.com/office/drawing/2014/main" id="{114AE322-303F-4740-A108-7A8102BA5335}"/>
              </a:ext>
            </a:extLst>
          </p:cNvPr>
          <p:cNvSpPr txBox="1"/>
          <p:nvPr/>
        </p:nvSpPr>
        <p:spPr>
          <a:xfrm>
            <a:off x="5100426" y="1586547"/>
            <a:ext cx="6634375" cy="4888760"/>
          </a:xfrm>
          <a:prstGeom prst="rect">
            <a:avLst/>
          </a:prstGeom>
          <a:solidFill>
            <a:schemeClr val="tx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#!/bin/bash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"Please enter first string"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str1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"Please enter second string"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str2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if [[ "$str1" == "$str2" ]]; then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  echo "These strings are same"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else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  echo "These strings are different!"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 </a:t>
            </a:r>
            <a:endParaRPr lang="en-IN" sz="11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B5584D5-B2BA-A847-B8A4-E49CD11A1069}"/>
              </a:ext>
            </a:extLst>
          </p:cNvPr>
          <p:cNvSpPr txBox="1">
            <a:spLocks/>
          </p:cNvSpPr>
          <p:nvPr/>
        </p:nvSpPr>
        <p:spPr>
          <a:xfrm>
            <a:off x="6422378" y="349678"/>
            <a:ext cx="3714872" cy="9925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685185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5EA231-D5EA-41DF-ADD6-476574F02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701040"/>
            <a:ext cx="3771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Conditions</a:t>
            </a:r>
            <a:br>
              <a:rPr lang="en-US" dirty="0"/>
            </a:br>
            <a:r>
              <a:rPr lang="en-US" dirty="0"/>
              <a:t>(bash number conditions)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FE3AD9-5AB8-4943-9C14-8C7E6EC2CC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8783990"/>
              </p:ext>
            </p:extLst>
          </p:nvPr>
        </p:nvGraphicFramePr>
        <p:xfrm>
          <a:off x="5410200" y="701675"/>
          <a:ext cx="6096000" cy="547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8164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5EA231-D5EA-41DF-ADD6-476574F02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701040"/>
            <a:ext cx="3771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Conditions</a:t>
            </a:r>
            <a:br>
              <a:rPr lang="en-US" dirty="0"/>
            </a:br>
            <a:r>
              <a:rPr lang="en-US" dirty="0"/>
              <a:t>(bash number conditions)</a:t>
            </a:r>
          </a:p>
        </p:txBody>
      </p:sp>
      <p:sp>
        <p:nvSpPr>
          <p:cNvPr id="6" name="Text Box 47">
            <a:extLst>
              <a:ext uri="{FF2B5EF4-FFF2-40B4-BE49-F238E27FC236}">
                <a16:creationId xmlns:a16="http://schemas.microsoft.com/office/drawing/2014/main" id="{38DC7A35-9150-304D-828F-44A0AC654C7A}"/>
              </a:ext>
            </a:extLst>
          </p:cNvPr>
          <p:cNvSpPr txBox="1"/>
          <p:nvPr/>
        </p:nvSpPr>
        <p:spPr>
          <a:xfrm>
            <a:off x="5252296" y="1354666"/>
            <a:ext cx="6228503" cy="5317067"/>
          </a:xfrm>
          <a:prstGeom prst="rect">
            <a:avLst/>
          </a:prstGeom>
          <a:solidFill>
            <a:schemeClr val="tx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#!/bin/bash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"Please enter first number"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x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"Please enter second number"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y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if(( $x </a:t>
            </a:r>
            <a:r>
              <a:rPr lang="en-GB" sz="20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lt</a:t>
            </a: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$y )) 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then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   echo “$x </a:t>
            </a:r>
            <a:r>
              <a:rPr lang="en-GB" sz="20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lt</a:t>
            </a: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$y: x is less than y.” 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else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   echo “$x </a:t>
            </a:r>
            <a:r>
              <a:rPr lang="en-GB" sz="20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lt</a:t>
            </a: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$y: x is not less than y.”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 </a:t>
            </a:r>
            <a:endParaRPr lang="en-IN" sz="11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07E1C91-D8D2-7147-846A-83C0CEBFDBF1}"/>
              </a:ext>
            </a:extLst>
          </p:cNvPr>
          <p:cNvSpPr txBox="1">
            <a:spLocks/>
          </p:cNvSpPr>
          <p:nvPr/>
        </p:nvSpPr>
        <p:spPr>
          <a:xfrm>
            <a:off x="6388511" y="204784"/>
            <a:ext cx="3714872" cy="9925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408039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A663744-9B6F-CE40-8525-C9152BFCC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50" y="574157"/>
            <a:ext cx="4318000" cy="5709684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/>
              <a:t>Conditions</a:t>
            </a:r>
            <a:br>
              <a:rPr lang="en-US" sz="3600" dirty="0"/>
            </a:br>
            <a:r>
              <a:rPr lang="en-US" sz="3600" dirty="0"/>
              <a:t>(bash file conditions)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B4BB931A-BA97-D943-93DA-EACD04CAA4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3145006"/>
              </p:ext>
            </p:extLst>
          </p:nvPr>
        </p:nvGraphicFramePr>
        <p:xfrm>
          <a:off x="5429250" y="701676"/>
          <a:ext cx="6096000" cy="547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4587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A663744-9B6F-CE40-8525-C9152BFCC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250" y="574157"/>
            <a:ext cx="4318000" cy="5709684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dirty="0"/>
              <a:t>Conditions</a:t>
            </a:r>
            <a:br>
              <a:rPr lang="en-US" sz="3600" dirty="0"/>
            </a:br>
            <a:r>
              <a:rPr lang="en-US" sz="3600" dirty="0"/>
              <a:t>(bash file conditions)</a:t>
            </a:r>
          </a:p>
        </p:txBody>
      </p:sp>
      <p:sp>
        <p:nvSpPr>
          <p:cNvPr id="5" name="Text Box 45">
            <a:extLst>
              <a:ext uri="{FF2B5EF4-FFF2-40B4-BE49-F238E27FC236}">
                <a16:creationId xmlns:a16="http://schemas.microsoft.com/office/drawing/2014/main" id="{624A227E-49B4-5248-8C3D-3BB65EF4953A}"/>
              </a:ext>
            </a:extLst>
          </p:cNvPr>
          <p:cNvSpPr txBox="1"/>
          <p:nvPr/>
        </p:nvSpPr>
        <p:spPr>
          <a:xfrm>
            <a:off x="4984750" y="2065866"/>
            <a:ext cx="6909858" cy="4070880"/>
          </a:xfrm>
          <a:prstGeom prst="rect">
            <a:avLst/>
          </a:prstGeom>
          <a:solidFill>
            <a:schemeClr val="tx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#! /bin/bash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file_name</a:t>
            </a: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=$F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if [ -e $</a:t>
            </a:r>
            <a:r>
              <a:rPr lang="en-IN" sz="20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file_name</a:t>
            </a: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]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then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echo -e "File $</a:t>
            </a:r>
            <a:r>
              <a:rPr lang="en-IN" sz="20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file_name</a:t>
            </a: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exists"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else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echo -e "File $</a:t>
            </a:r>
            <a:r>
              <a:rPr lang="en-IN" sz="20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file_name</a:t>
            </a: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</a:t>
            </a:r>
            <a:r>
              <a:rPr lang="en-IN" sz="20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doesnt</a:t>
            </a: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exists"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20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 </a:t>
            </a:r>
            <a:endParaRPr lang="en-IN" sz="16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40D8D18-097A-1D4F-8D5C-514228A2542F}"/>
              </a:ext>
            </a:extLst>
          </p:cNvPr>
          <p:cNvSpPr txBox="1">
            <a:spLocks/>
          </p:cNvSpPr>
          <p:nvPr/>
        </p:nvSpPr>
        <p:spPr>
          <a:xfrm>
            <a:off x="6456245" y="574157"/>
            <a:ext cx="3714872" cy="9925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751486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FEFA976-0132-4AF3-B3A3-B2D1C89C6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BA7CAF-5EE9-4EEE-9E12-B2CECCB94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C199F73-795E-469A-AF4B-13FA2C7AB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0" y="1371600"/>
            <a:ext cx="9486900" cy="41148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18D19-AB91-4F66-96EE-5642678CD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1924493"/>
            <a:ext cx="8115300" cy="17742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cap="all" spc="30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Truth Tables, Boolean Values, and Boolean Expressions</a:t>
            </a:r>
          </a:p>
        </p:txBody>
      </p:sp>
    </p:spTree>
    <p:extLst>
      <p:ext uri="{BB962C8B-B14F-4D97-AF65-F5344CB8AC3E}">
        <p14:creationId xmlns:p14="http://schemas.microsoft.com/office/powerpoint/2010/main" val="28281704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BB8F75B-C884-4D2B-AE54-13C07B581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946B26-D242-4622-B52B-2E4BF95CA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177" y="568842"/>
            <a:ext cx="3880229" cy="5709684"/>
          </a:xfrm>
        </p:spPr>
        <p:txBody>
          <a:bodyPr anchor="ctr">
            <a:normAutofit/>
          </a:bodyPr>
          <a:lstStyle/>
          <a:p>
            <a:pPr algn="ctr"/>
            <a:r>
              <a:rPr lang="en-US" sz="3600"/>
              <a:t>Conditional statements and logical operators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8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7E6EA-7F75-4D98-8453-4CA81C6F7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68842"/>
            <a:ext cx="5426846" cy="5709684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They take the program to the logical conclusion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A simple example</a:t>
            </a:r>
          </a:p>
          <a:p>
            <a:pPr marL="0" indent="0">
              <a:buNone/>
            </a:pPr>
            <a:r>
              <a:rPr lang="en-GB" dirty="0">
                <a:effectLst/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“If it is sunny outside, I will take both my sunscreen and sunglasses, but if it is pleasant, I will take only my sunglasses.”</a:t>
            </a:r>
          </a:p>
          <a:p>
            <a:pPr>
              <a:buFont typeface="Wingdings" pitchFamily="2" charset="2"/>
              <a:buChar char="q"/>
            </a:pPr>
            <a:r>
              <a:rPr lang="en-IN" dirty="0"/>
              <a:t>We use &amp;&amp; to test more than one conditional expression at once, such that </a:t>
            </a:r>
            <a:r>
              <a:rPr lang="en-IN" i="1" dirty="0"/>
              <a:t>both</a:t>
            </a:r>
            <a:r>
              <a:rPr lang="en-IN" dirty="0"/>
              <a:t> must be true. We can also use, || to ascertain that </a:t>
            </a:r>
            <a:r>
              <a:rPr lang="en-IN" i="1" dirty="0"/>
              <a:t>either</a:t>
            </a:r>
            <a:r>
              <a:rPr lang="en-IN" dirty="0"/>
              <a:t> one (or both) of the conditions are true.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5063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BB8F75B-C884-4D2B-AE54-13C07B581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946B26-D242-4622-B52B-2E4BF95CA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177" y="568842"/>
            <a:ext cx="3880229" cy="5709684"/>
          </a:xfrm>
        </p:spPr>
        <p:txBody>
          <a:bodyPr anchor="ctr">
            <a:normAutofit/>
          </a:bodyPr>
          <a:lstStyle/>
          <a:p>
            <a:pPr algn="ctr"/>
            <a:r>
              <a:rPr lang="en-US" sz="3600"/>
              <a:t>Conditional statements and logical operators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200" y="0"/>
            <a:ext cx="67818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Box 27">
            <a:extLst>
              <a:ext uri="{FF2B5EF4-FFF2-40B4-BE49-F238E27FC236}">
                <a16:creationId xmlns:a16="http://schemas.microsoft.com/office/drawing/2014/main" id="{AD3163EB-A4EF-E74A-8E24-8603759702DF}"/>
              </a:ext>
            </a:extLst>
          </p:cNvPr>
          <p:cNvSpPr txBox="1">
            <a:spLocks/>
          </p:cNvSpPr>
          <p:nvPr/>
        </p:nvSpPr>
        <p:spPr bwMode="auto">
          <a:xfrm>
            <a:off x="5432583" y="1091565"/>
            <a:ext cx="6759417" cy="5444702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#! /bin/bash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"Please enter degrees outside"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degree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"Please enter number of clouds"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cloud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if [ $degree -</a:t>
            </a:r>
            <a:r>
              <a:rPr lang="en-IN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gt</a:t>
            </a: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35 ] &amp;&amp; [ $cloud -</a:t>
            </a:r>
            <a:r>
              <a:rPr lang="en-IN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lt</a:t>
            </a: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5 ]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then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echo "Wear sunscreen and take glasses!"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else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echo "No for sunscreen, Sunglasses would do!"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 </a:t>
            </a:r>
            <a:endParaRPr lang="en-IN" sz="14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3D389A0-FA96-974C-BFFA-F158B5E498FA}"/>
              </a:ext>
            </a:extLst>
          </p:cNvPr>
          <p:cNvSpPr txBox="1">
            <a:spLocks/>
          </p:cNvSpPr>
          <p:nvPr/>
        </p:nvSpPr>
        <p:spPr>
          <a:xfrm>
            <a:off x="6943664" y="0"/>
            <a:ext cx="3714872" cy="9925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2053692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EE8294-4110-44EB-8577-6CA8DF797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45E44A-48F0-452E-94AB-C02C0355C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700" y="685800"/>
            <a:ext cx="74295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76B4AB-5775-41B3-AA4D-3E087203A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00" y="942449"/>
            <a:ext cx="6096000" cy="936840"/>
          </a:xfrm>
        </p:spPr>
        <p:txBody>
          <a:bodyPr>
            <a:normAutofit/>
          </a:bodyPr>
          <a:lstStyle/>
          <a:p>
            <a:pPr algn="ctr"/>
            <a:r>
              <a:rPr lang="en-US" sz="2700"/>
              <a:t>Conditional statements and arithmetic operators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B4D4E-DD07-4D9E-825E-4E58BF6A11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18" r="36577" b="-1"/>
          <a:stretch/>
        </p:blipFill>
        <p:spPr>
          <a:xfrm>
            <a:off x="1" y="10"/>
            <a:ext cx="3390899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DF3F7-3313-416A-BA5C-75536222B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2977" y="2135938"/>
            <a:ext cx="6247233" cy="77659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/>
              <a:t>Arithmetic operators perform arithmetical functions like addition, subtraction, multiplication, and division.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770196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EE8294-4110-44EB-8577-6CA8DF797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45E44A-48F0-452E-94AB-C02C0355C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700" y="685800"/>
            <a:ext cx="74295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B4D4E-DD07-4D9E-825E-4E58BF6A11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18" r="36577" b="-1"/>
          <a:stretch/>
        </p:blipFill>
        <p:spPr>
          <a:xfrm>
            <a:off x="1" y="10"/>
            <a:ext cx="3390899" cy="6857990"/>
          </a:xfrm>
          <a:prstGeom prst="rect">
            <a:avLst/>
          </a:prstGeom>
        </p:spPr>
      </p:pic>
      <p:sp>
        <p:nvSpPr>
          <p:cNvPr id="7" name="Text Box 43">
            <a:extLst>
              <a:ext uri="{FF2B5EF4-FFF2-40B4-BE49-F238E27FC236}">
                <a16:creationId xmlns:a16="http://schemas.microsoft.com/office/drawing/2014/main" id="{B5C35A25-F663-9F42-8053-B08E68A30E31}"/>
              </a:ext>
            </a:extLst>
          </p:cNvPr>
          <p:cNvSpPr txBox="1"/>
          <p:nvPr/>
        </p:nvSpPr>
        <p:spPr>
          <a:xfrm>
            <a:off x="4076699" y="-6667"/>
            <a:ext cx="7429501" cy="6864667"/>
          </a:xfrm>
          <a:prstGeom prst="rect">
            <a:avLst/>
          </a:prstGeom>
          <a:solidFill>
            <a:schemeClr val="tx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#!/bin/bash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inp1=10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inp2=12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"1. Add"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"2. Subtract"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-n "Please choose [1 or 2]? "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choice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if [ $choice -</a:t>
            </a:r>
            <a:r>
              <a:rPr lang="en-IN" sz="14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eq</a:t>
            </a: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1 ]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then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echo "Addition Result " $(($inp1 + $inp2))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else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if [ $choice -</a:t>
            </a:r>
            <a:r>
              <a:rPr lang="en-IN" sz="14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eq</a:t>
            </a: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2 ]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then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	echo "Subtraction Result " $(($inp1 - $inp2))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else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	echo "Invalid input"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	fi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 </a:t>
            </a:r>
            <a:endParaRPr lang="en-IN" sz="11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8A82B5-802C-9D4D-93E1-251FBCB0FBCE}"/>
              </a:ext>
            </a:extLst>
          </p:cNvPr>
          <p:cNvSpPr txBox="1"/>
          <p:nvPr/>
        </p:nvSpPr>
        <p:spPr>
          <a:xfrm>
            <a:off x="558800" y="2840891"/>
            <a:ext cx="26077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8555423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0B8667-53D4-419F-BEF8-922A1F341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01040"/>
            <a:ext cx="3390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sz="3000" dirty="0"/>
              <a:t>Application of nested conditional statements</a:t>
            </a:r>
            <a:br>
              <a:rPr lang="en-US" sz="3000" dirty="0"/>
            </a:br>
            <a:r>
              <a:rPr lang="en-US" sz="3000" dirty="0"/>
              <a:t>(flowchart)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E67C64-548A-AA4B-83F0-BCD08F1348F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62500" y="0"/>
            <a:ext cx="71834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7045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0B8667-53D4-419F-BEF8-922A1F341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01040"/>
            <a:ext cx="3390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sz="3000" dirty="0"/>
              <a:t>Application of nested conditional statements</a:t>
            </a:r>
            <a:br>
              <a:rPr lang="en-US" sz="3000" dirty="0"/>
            </a:br>
            <a:r>
              <a:rPr lang="en-US" sz="3000" dirty="0"/>
              <a:t>(Code of the flowchart)</a:t>
            </a:r>
          </a:p>
        </p:txBody>
      </p:sp>
      <p:sp>
        <p:nvSpPr>
          <p:cNvPr id="5" name="Text Box 39">
            <a:extLst>
              <a:ext uri="{FF2B5EF4-FFF2-40B4-BE49-F238E27FC236}">
                <a16:creationId xmlns:a16="http://schemas.microsoft.com/office/drawing/2014/main" id="{CBD69BFB-9C4D-E54E-8033-CEC7F1F7B8BC}"/>
              </a:ext>
            </a:extLst>
          </p:cNvPr>
          <p:cNvSpPr txBox="1">
            <a:spLocks/>
          </p:cNvSpPr>
          <p:nvPr/>
        </p:nvSpPr>
        <p:spPr bwMode="auto">
          <a:xfrm>
            <a:off x="4762500" y="734906"/>
            <a:ext cx="7175499" cy="5571067"/>
          </a:xfrm>
          <a:prstGeom prst="rect">
            <a:avLst/>
          </a:prstGeom>
          <a:solidFill>
            <a:schemeClr val="tx1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rot="0" vert="horz" wrap="square" lIns="91440" tIns="4572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IN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#!/bin/bash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"Enter a Number"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value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if [ $value -</a:t>
            </a:r>
            <a:r>
              <a:rPr lang="en-GB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lt</a:t>
            </a: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0 ]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then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   echo "The number is Negative"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elif</a:t>
            </a: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[ $value -</a:t>
            </a:r>
            <a:r>
              <a:rPr lang="en-GB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gt</a:t>
            </a: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0 ]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then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   echo "The number is Positive"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else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   echo "The number is Neither Positive Nor Negative"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</a:t>
            </a:r>
            <a:endParaRPr lang="en-IN" sz="14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22998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EE8294-4110-44EB-8577-6CA8DF797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45E44A-48F0-452E-94AB-C02C0355C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700" y="685800"/>
            <a:ext cx="74295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DC46D4-8F47-46D6-8089-AEAEFA68E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3450" y="217380"/>
            <a:ext cx="6096000" cy="93684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summary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12BD533A-203E-413A-8910-FAF33A329B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11" r="53384" b="-1"/>
          <a:stretch/>
        </p:blipFill>
        <p:spPr>
          <a:xfrm>
            <a:off x="1" y="10"/>
            <a:ext cx="3390899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A087D-8661-4D71-AE74-F9D30533C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6699" y="1154220"/>
            <a:ext cx="7429501" cy="501798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In this chapter, we learnt:</a:t>
            </a:r>
          </a:p>
          <a:p>
            <a:r>
              <a:rPr lang="en-US" dirty="0"/>
              <a:t>What are Truth Tables and Boolean values?</a:t>
            </a:r>
          </a:p>
          <a:p>
            <a:r>
              <a:rPr lang="en-US" dirty="0"/>
              <a:t>The Conditional Statements:</a:t>
            </a:r>
          </a:p>
          <a:p>
            <a:pPr marL="0" indent="0">
              <a:buNone/>
            </a:pPr>
            <a:r>
              <a:rPr lang="en-US" dirty="0"/>
              <a:t>1. If Statement</a:t>
            </a:r>
          </a:p>
          <a:p>
            <a:pPr marL="0" indent="0">
              <a:buNone/>
            </a:pPr>
            <a:r>
              <a:rPr lang="en-US" dirty="0"/>
              <a:t>2. Switch Statement</a:t>
            </a:r>
          </a:p>
          <a:p>
            <a:pPr marL="0" indent="0">
              <a:buNone/>
            </a:pPr>
            <a:r>
              <a:rPr lang="en-US" dirty="0"/>
              <a:t>3. Nested Conditional Statement</a:t>
            </a:r>
          </a:p>
          <a:p>
            <a:r>
              <a:rPr lang="en-US" dirty="0"/>
              <a:t>Detailed examples with flowcharts of each conditional statement.</a:t>
            </a:r>
          </a:p>
          <a:p>
            <a:r>
              <a:rPr lang="en-US" dirty="0"/>
              <a:t>Conditions in Bash with detailed examples: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Bash String conditions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Bash Number conditions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Bash File conditions</a:t>
            </a:r>
          </a:p>
          <a:p>
            <a:r>
              <a:rPr lang="en-US" dirty="0"/>
              <a:t>Conditional statements and logical operators.</a:t>
            </a:r>
          </a:p>
          <a:p>
            <a:r>
              <a:rPr lang="en-US" dirty="0"/>
              <a:t>Conditional statements and arithmetic operators.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05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E00E3E0-07DA-4A53-8D2F-59983E144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62500" cy="6857999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031D0C-E0F7-483F-9EAE-2CDA032A6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01040"/>
            <a:ext cx="3390900" cy="5486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TRUTH TABLES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64593B4-9E06-4768-834F-77100F2DF5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0926807"/>
              </p:ext>
            </p:extLst>
          </p:nvPr>
        </p:nvGraphicFramePr>
        <p:xfrm>
          <a:off x="5410200" y="701675"/>
          <a:ext cx="6096000" cy="547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5549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A6B605E-B973-41C3-92CD-B85E8E91F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337CC61-9E93-4D80-9F1C-12CE9A0C0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600" y="1371600"/>
            <a:ext cx="4038600" cy="4114801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6682D-E185-46D6-AECA-68DBAF592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8160" y="1833395"/>
            <a:ext cx="2998019" cy="19789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cap="all" spc="300" baseline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 Simple example of a truth table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600571D-BCC5-44B6-8D51-27DDB07406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4116758"/>
              </p:ext>
            </p:extLst>
          </p:nvPr>
        </p:nvGraphicFramePr>
        <p:xfrm>
          <a:off x="6414868" y="2448874"/>
          <a:ext cx="5091334" cy="22114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94689">
                  <a:extLst>
                    <a:ext uri="{9D8B030D-6E8A-4147-A177-3AD203B41FA5}">
                      <a16:colId xmlns:a16="http://schemas.microsoft.com/office/drawing/2014/main" val="3124346871"/>
                    </a:ext>
                  </a:extLst>
                </a:gridCol>
                <a:gridCol w="2022586">
                  <a:extLst>
                    <a:ext uri="{9D8B030D-6E8A-4147-A177-3AD203B41FA5}">
                      <a16:colId xmlns:a16="http://schemas.microsoft.com/office/drawing/2014/main" val="1643072154"/>
                    </a:ext>
                  </a:extLst>
                </a:gridCol>
                <a:gridCol w="1074059">
                  <a:extLst>
                    <a:ext uri="{9D8B030D-6E8A-4147-A177-3AD203B41FA5}">
                      <a16:colId xmlns:a16="http://schemas.microsoft.com/office/drawing/2014/main" val="3930183514"/>
                    </a:ext>
                  </a:extLst>
                </a:gridCol>
              </a:tblGrid>
              <a:tr h="3844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Proposition “P”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Proposition “Q”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P or Q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extLst>
                  <a:ext uri="{0D108BD9-81ED-4DB2-BD59-A6C34878D82A}">
                    <a16:rowId xmlns:a16="http://schemas.microsoft.com/office/drawing/2014/main" val="3114357027"/>
                  </a:ext>
                </a:extLst>
              </a:tr>
              <a:tr h="3844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True 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True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True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extLst>
                  <a:ext uri="{0D108BD9-81ED-4DB2-BD59-A6C34878D82A}">
                    <a16:rowId xmlns:a16="http://schemas.microsoft.com/office/drawing/2014/main" val="570176499"/>
                  </a:ext>
                </a:extLst>
              </a:tr>
              <a:tr h="3844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True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False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True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extLst>
                  <a:ext uri="{0D108BD9-81ED-4DB2-BD59-A6C34878D82A}">
                    <a16:rowId xmlns:a16="http://schemas.microsoft.com/office/drawing/2014/main" val="1749745005"/>
                  </a:ext>
                </a:extLst>
              </a:tr>
              <a:tr h="3844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False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True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True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extLst>
                  <a:ext uri="{0D108BD9-81ED-4DB2-BD59-A6C34878D82A}">
                    <a16:rowId xmlns:a16="http://schemas.microsoft.com/office/drawing/2014/main" val="3379092926"/>
                  </a:ext>
                </a:extLst>
              </a:tr>
              <a:tr h="3844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False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False</a:t>
                      </a:r>
                      <a:endParaRPr lang="en-US" sz="20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False</a:t>
                      </a:r>
                      <a:endParaRPr lang="en-US" sz="20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  <a:cs typeface="Mangal" panose="02040503050203030202" pitchFamily="18" charset="0"/>
                      </a:endParaRPr>
                    </a:p>
                  </a:txBody>
                  <a:tcPr marL="79504" marR="79504" marT="0" marB="0"/>
                </a:tc>
                <a:extLst>
                  <a:ext uri="{0D108BD9-81ED-4DB2-BD59-A6C34878D82A}">
                    <a16:rowId xmlns:a16="http://schemas.microsoft.com/office/drawing/2014/main" val="2312440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0402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E646A7-D148-4320-A501-0291AA75A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799"/>
            <a:ext cx="10820400" cy="1371601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77B627-10FC-4EBF-B16E-5303A1AE8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5045" y="947223"/>
            <a:ext cx="9394874" cy="92846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Boolean values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ED7B2A-BA87-4C4D-9BFC-FB304BBA80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1227657"/>
              </p:ext>
            </p:extLst>
          </p:nvPr>
        </p:nvGraphicFramePr>
        <p:xfrm>
          <a:off x="685800" y="2696308"/>
          <a:ext cx="10820400" cy="3475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5770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E646A7-D148-4320-A501-0291AA75A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799"/>
            <a:ext cx="10820400" cy="1371601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AED7CC-13B6-4D8D-8046-FC221CFC2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5045" y="947223"/>
            <a:ext cx="9394874" cy="92846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Boolean expression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5D99690-FBAA-4A2A-9D72-A0412F3631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2810667"/>
              </p:ext>
            </p:extLst>
          </p:nvPr>
        </p:nvGraphicFramePr>
        <p:xfrm>
          <a:off x="685800" y="2696308"/>
          <a:ext cx="10820400" cy="34758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5493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EE8294-4110-44EB-8577-6CA8DF797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45E44A-48F0-452E-94AB-C02C0355C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700" y="685800"/>
            <a:ext cx="74295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271F43-2B56-4CD5-B982-7B0DAE341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2500" y="942449"/>
            <a:ext cx="6096000" cy="936840"/>
          </a:xfrm>
        </p:spPr>
        <p:txBody>
          <a:bodyPr>
            <a:normAutofit/>
          </a:bodyPr>
          <a:lstStyle/>
          <a:p>
            <a:pPr algn="ctr"/>
            <a:r>
              <a:rPr lang="en-US" sz="3000" dirty="0"/>
              <a:t>Example of Boolean expression</a:t>
            </a:r>
          </a:p>
        </p:txBody>
      </p:sp>
      <p:pic>
        <p:nvPicPr>
          <p:cNvPr id="5" name="Picture 4" descr="A picture containing food, bed, room, bedroom&#10;&#10;Description automatically generated">
            <a:extLst>
              <a:ext uri="{FF2B5EF4-FFF2-40B4-BE49-F238E27FC236}">
                <a16:creationId xmlns:a16="http://schemas.microsoft.com/office/drawing/2014/main" id="{0D401E87-2B52-47E5-A101-65D2DA7EE3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87" r="3753" b="2"/>
          <a:stretch/>
        </p:blipFill>
        <p:spPr>
          <a:xfrm>
            <a:off x="1" y="10"/>
            <a:ext cx="3390899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DD02C-A9AC-40D1-A9F7-5F40C77E6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2977" y="2135938"/>
            <a:ext cx="6247233" cy="3535585"/>
          </a:xfrm>
        </p:spPr>
        <p:txBody>
          <a:bodyPr>
            <a:normAutofit/>
          </a:bodyPr>
          <a:lstStyle/>
          <a:p>
            <a:pPr marL="0" marR="0" lv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Following are the Boolean expressions supported by shell:</a:t>
            </a: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GB" sz="1700" dirty="0"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Logical negation (!): It will invert a false condition into true and vice versa.</a:t>
            </a: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GB" sz="1700" dirty="0"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Logical AND (-a): The condition will be true when both of the operands are true.</a:t>
            </a:r>
          </a:p>
          <a:p>
            <a:pPr marL="342900" marR="0" lvl="0" indent="-34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GB" sz="1700" dirty="0"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Logical OR (-o): The condition will be true when either one of the operand is true.</a:t>
            </a:r>
          </a:p>
          <a:p>
            <a:pPr>
              <a:lnSpc>
                <a:spcPct val="90000"/>
              </a:lnSpc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883681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food, bed, room, bedroom&#10;&#10;Description automatically generated">
            <a:extLst>
              <a:ext uri="{FF2B5EF4-FFF2-40B4-BE49-F238E27FC236}">
                <a16:creationId xmlns:a16="http://schemas.microsoft.com/office/drawing/2014/main" id="{24378D41-6B4C-EF4A-91BD-A4409A1486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087" r="3753" b="2"/>
          <a:stretch/>
        </p:blipFill>
        <p:spPr>
          <a:xfrm>
            <a:off x="1" y="10"/>
            <a:ext cx="3390899" cy="685799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94B800-EE0B-1742-AD12-BEA5C0A8F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6437" y="25631"/>
            <a:ext cx="9486900" cy="1371600"/>
          </a:xfrm>
        </p:spPr>
        <p:txBody>
          <a:bodyPr>
            <a:normAutofit/>
          </a:bodyPr>
          <a:lstStyle/>
          <a:p>
            <a:pPr algn="ctr"/>
            <a:r>
              <a:rPr lang="en-US" sz="3000" dirty="0"/>
              <a:t>Example of Boolean expression</a:t>
            </a:r>
          </a:p>
        </p:txBody>
      </p:sp>
      <p:sp>
        <p:nvSpPr>
          <p:cNvPr id="6" name="Text Box 49">
            <a:extLst>
              <a:ext uri="{FF2B5EF4-FFF2-40B4-BE49-F238E27FC236}">
                <a16:creationId xmlns:a16="http://schemas.microsoft.com/office/drawing/2014/main" id="{BE5332FD-B8D8-484C-B522-3B743C254F85}"/>
              </a:ext>
            </a:extLst>
          </p:cNvPr>
          <p:cNvSpPr txBox="1"/>
          <p:nvPr/>
        </p:nvSpPr>
        <p:spPr>
          <a:xfrm>
            <a:off x="4574164" y="1871143"/>
            <a:ext cx="5343525" cy="4512945"/>
          </a:xfrm>
          <a:prstGeom prst="rect">
            <a:avLst/>
          </a:prstGeom>
          <a:solidFill>
            <a:schemeClr val="tx1"/>
          </a:solidFill>
          <a:ln w="6350">
            <a:solidFill>
              <a:prstClr val="black"/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#!/bin/</a:t>
            </a:r>
            <a:r>
              <a:rPr lang="en-GB" sz="1400" dirty="0" err="1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sh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# Read the user input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“Enter first number”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x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echo “Enter second number”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read y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if [ $x != $y ]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then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  echo "$x != $y : x is not equal to y"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else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   echo "$x != $y: x is equal to y"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400" dirty="0">
                <a:solidFill>
                  <a:schemeClr val="bg1"/>
                </a:solidFill>
                <a:effectLst/>
                <a:latin typeface="Consolas" panose="020B0609020204030204" pitchFamily="49" charset="0"/>
                <a:ea typeface="Arial" panose="020B0604020202020204" pitchFamily="34" charset="0"/>
                <a:cs typeface="Mangal" panose="02040503050203030202" pitchFamily="18" charset="0"/>
              </a:rPr>
              <a:t>fi</a:t>
            </a:r>
            <a:endParaRPr lang="en-IN" sz="11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GB" sz="1100" dirty="0">
                <a:effectLst/>
                <a:latin typeface="Arial" panose="020B0604020202020204" pitchFamily="34" charset="0"/>
                <a:ea typeface="Arial" panose="020B0604020202020204" pitchFamily="34" charset="0"/>
                <a:cs typeface="Mangal" panose="02040503050203030202" pitchFamily="18" charset="0"/>
              </a:rPr>
              <a:t> </a:t>
            </a:r>
            <a:endParaRPr lang="en-IN" sz="1100" dirty="0">
              <a:effectLst/>
              <a:latin typeface="Arial" panose="020B0604020202020204" pitchFamily="34" charset="0"/>
              <a:ea typeface="Arial" panose="020B060402020202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35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949742-730C-4F7B-88BE-E4E69F6D1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5C0732-01DA-4A7C-ABF5-56B3C5B03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1" y="685801"/>
            <a:ext cx="47244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3ED163-124D-40FE-B9B9-99C76769E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5978" y="959278"/>
            <a:ext cx="3714872" cy="99251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Conditional statements</a:t>
            </a:r>
          </a:p>
        </p:txBody>
      </p:sp>
      <p:pic>
        <p:nvPicPr>
          <p:cNvPr id="5" name="Picture 4" descr="A picture containing food, bed, room, bedroom&#10;&#10;Description automatically generated">
            <a:extLst>
              <a:ext uri="{FF2B5EF4-FFF2-40B4-BE49-F238E27FC236}">
                <a16:creationId xmlns:a16="http://schemas.microsoft.com/office/drawing/2014/main" id="{5B5EDC44-34DD-4348-8ADF-517C6E0078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77" r="2" b="2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3ED8F-3E69-476B-AA32-256C52D18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995" y="2135939"/>
            <a:ext cx="3572540" cy="35468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Generally, there are five types of Conditional Statements</a:t>
            </a:r>
          </a:p>
          <a:p>
            <a:r>
              <a:rPr lang="en-US" sz="2200" dirty="0"/>
              <a:t>1. If Statement</a:t>
            </a:r>
          </a:p>
          <a:p>
            <a:r>
              <a:rPr lang="en-US" sz="2200" dirty="0"/>
              <a:t>2. If Else Statement</a:t>
            </a:r>
          </a:p>
          <a:p>
            <a:r>
              <a:rPr lang="en-US" sz="2200" dirty="0"/>
              <a:t>3. Nested If Else Statement</a:t>
            </a:r>
          </a:p>
          <a:p>
            <a:r>
              <a:rPr lang="en-US" sz="2200" dirty="0"/>
              <a:t>4. Switch Statement</a:t>
            </a:r>
          </a:p>
          <a:p>
            <a:r>
              <a:rPr lang="en-US" sz="2200" dirty="0"/>
              <a:t>5. Nested Switch Statement</a:t>
            </a:r>
          </a:p>
        </p:txBody>
      </p:sp>
    </p:spTree>
    <p:extLst>
      <p:ext uri="{BB962C8B-B14F-4D97-AF65-F5344CB8AC3E}">
        <p14:creationId xmlns:p14="http://schemas.microsoft.com/office/powerpoint/2010/main" val="2394084579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RegularSeedRightStep">
      <a:dk1>
        <a:srgbClr val="000000"/>
      </a:dk1>
      <a:lt1>
        <a:srgbClr val="FFFFFF"/>
      </a:lt1>
      <a:dk2>
        <a:srgbClr val="412D24"/>
      </a:dk2>
      <a:lt2>
        <a:srgbClr val="E2E8E8"/>
      </a:lt2>
      <a:accent1>
        <a:srgbClr val="E12F2F"/>
      </a:accent1>
      <a:accent2>
        <a:srgbClr val="CF671D"/>
      </a:accent2>
      <a:accent3>
        <a:srgbClr val="BAA127"/>
      </a:accent3>
      <a:accent4>
        <a:srgbClr val="8BB119"/>
      </a:accent4>
      <a:accent5>
        <a:srgbClr val="57B826"/>
      </a:accent5>
      <a:accent6>
        <a:srgbClr val="1ABB27"/>
      </a:accent6>
      <a:hlink>
        <a:srgbClr val="309191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1299</Words>
  <PresentationFormat>Widescreen</PresentationFormat>
  <Paragraphs>207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Consolas</vt:lpstr>
      <vt:lpstr>Gill Sans MT</vt:lpstr>
      <vt:lpstr>Goudy Old Style</vt:lpstr>
      <vt:lpstr>Mangal</vt:lpstr>
      <vt:lpstr>Symbol</vt:lpstr>
      <vt:lpstr>Wingdings</vt:lpstr>
      <vt:lpstr>ClassicFrameVTI</vt:lpstr>
      <vt:lpstr>PART–1: DECISION CONTROL STRUCTURE</vt:lpstr>
      <vt:lpstr>Truth Tables, Boolean Values, and Boolean Expressions</vt:lpstr>
      <vt:lpstr>TRUTH TABLES</vt:lpstr>
      <vt:lpstr>A Simple example of a truth table</vt:lpstr>
      <vt:lpstr>Boolean values</vt:lpstr>
      <vt:lpstr>Boolean expression</vt:lpstr>
      <vt:lpstr>Example of Boolean expression</vt:lpstr>
      <vt:lpstr>Example of Boolean expression</vt:lpstr>
      <vt:lpstr>Conditional statements</vt:lpstr>
      <vt:lpstr>If statement</vt:lpstr>
      <vt:lpstr>If statement (Flowchart of the given problem)</vt:lpstr>
      <vt:lpstr>Switch statement</vt:lpstr>
      <vt:lpstr>Switch statement (flowchart)</vt:lpstr>
      <vt:lpstr>Conditions (Bash string conditions)</vt:lpstr>
      <vt:lpstr>Conditions (Bash string conditions)</vt:lpstr>
      <vt:lpstr>Conditions (bash number conditions)</vt:lpstr>
      <vt:lpstr>Conditions (bash number conditions)</vt:lpstr>
      <vt:lpstr>Conditions (bash file conditions)</vt:lpstr>
      <vt:lpstr>Conditions (bash file conditions)</vt:lpstr>
      <vt:lpstr>Conditional statements and logical operators</vt:lpstr>
      <vt:lpstr>Conditional statements and logical operators</vt:lpstr>
      <vt:lpstr>Conditional statements and arithmetic operators</vt:lpstr>
      <vt:lpstr>PowerPoint Presentation</vt:lpstr>
      <vt:lpstr>Application of nested conditional statements (flowchart)</vt:lpstr>
      <vt:lpstr>Application of nested conditional statements (Code of the flowchart)</vt:lpstr>
      <vt:lpstr>summary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dcterms:created xsi:type="dcterms:W3CDTF">2020-10-01T15:23:15Z</dcterms:created>
  <dcterms:modified xsi:type="dcterms:W3CDTF">2020-10-05T14:37:20Z</dcterms:modified>
</cp:coreProperties>
</file>

<file path=docProps/thumbnail.jpeg>
</file>